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8" r:id="rId3"/>
    <p:sldId id="261" r:id="rId4"/>
    <p:sldId id="262" r:id="rId5"/>
    <p:sldId id="263" r:id="rId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1EAB95-6A82-4D73-9622-5BE2CD61C6A1}" v="20" dt="2022-12-02T12:48:39.748"/>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llanmörkt forma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3" autoAdjust="0"/>
    <p:restoredTop sz="78387" autoAdjust="0"/>
  </p:normalViewPr>
  <p:slideViewPr>
    <p:cSldViewPr snapToGrid="0">
      <p:cViewPr varScale="1">
        <p:scale>
          <a:sx n="87" d="100"/>
          <a:sy n="87" d="100"/>
        </p:scale>
        <p:origin x="151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057A13-43D5-4BD1-BD3B-062FED618792}" type="datetimeFigureOut">
              <a:rPr lang="sv-SE" smtClean="0"/>
              <a:t>2022-12-11</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368A1E-3778-404F-B4C1-700E6F7D5CD1}" type="slidenum">
              <a:rPr lang="sv-SE" smtClean="0"/>
              <a:t>‹#›</a:t>
            </a:fld>
            <a:endParaRPr lang="sv-SE"/>
          </a:p>
        </p:txBody>
      </p:sp>
    </p:spTree>
    <p:extLst>
      <p:ext uri="{BB962C8B-B14F-4D97-AF65-F5344CB8AC3E}">
        <p14:creationId xmlns:p14="http://schemas.microsoft.com/office/powerpoint/2010/main" val="5421500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Det här är ett seminarium och vi är över 40 anmälda deltagare och vi kommer att spela in det här mötet. Det är trevligt om ni har era kameror på men vill ni inte synas för eftervärlden stänger ni av den. Vi ber er också stänga av era mikrofoner, har man frågor eller vill kommentera något så använder man chatten så kommer jag moderera när det är möjligt. </a:t>
            </a:r>
          </a:p>
        </p:txBody>
      </p:sp>
      <p:sp>
        <p:nvSpPr>
          <p:cNvPr id="4" name="Platshållare för bildnummer 3"/>
          <p:cNvSpPr>
            <a:spLocks noGrp="1"/>
          </p:cNvSpPr>
          <p:nvPr>
            <p:ph type="sldNum" sz="quarter" idx="5"/>
          </p:nvPr>
        </p:nvSpPr>
        <p:spPr/>
        <p:txBody>
          <a:bodyPr/>
          <a:lstStyle/>
          <a:p>
            <a:fld id="{47368A1E-3778-404F-B4C1-700E6F7D5CD1}" type="slidenum">
              <a:rPr lang="sv-SE" smtClean="0"/>
              <a:t>1</a:t>
            </a:fld>
            <a:endParaRPr lang="sv-SE"/>
          </a:p>
        </p:txBody>
      </p:sp>
    </p:spTree>
    <p:extLst>
      <p:ext uri="{BB962C8B-B14F-4D97-AF65-F5344CB8AC3E}">
        <p14:creationId xmlns:p14="http://schemas.microsoft.com/office/powerpoint/2010/main" val="163996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NDQ skapades av organisationer som såg att det fanns en mängd metoder, verktyg och förutsättningar för att kvalitetssäkra processen för kurser, examen, verifiering och certifiering. Men när vi startade för 4-5 år sedan såg vi också att det var som isolerade öar och att dessa skulle må bra av att samordna pusselbitarna och undersöka, diskutera och ta fram en enhetlig nomenklatur och vägledning för olika nivåer av kvalitetssäkring med särskilt fokus på digital spårbarhet. </a:t>
            </a:r>
          </a:p>
        </p:txBody>
      </p:sp>
      <p:sp>
        <p:nvSpPr>
          <p:cNvPr id="4" name="Platshållare för bildnummer 3"/>
          <p:cNvSpPr>
            <a:spLocks noGrp="1"/>
          </p:cNvSpPr>
          <p:nvPr>
            <p:ph type="sldNum" sz="quarter" idx="5"/>
          </p:nvPr>
        </p:nvSpPr>
        <p:spPr/>
        <p:txBody>
          <a:bodyPr/>
          <a:lstStyle/>
          <a:p>
            <a:fld id="{47368A1E-3778-404F-B4C1-700E6F7D5CD1}" type="slidenum">
              <a:rPr lang="sv-SE" smtClean="0"/>
              <a:t>2</a:t>
            </a:fld>
            <a:endParaRPr lang="sv-SE"/>
          </a:p>
        </p:txBody>
      </p:sp>
    </p:spTree>
    <p:extLst>
      <p:ext uri="{BB962C8B-B14F-4D97-AF65-F5344CB8AC3E}">
        <p14:creationId xmlns:p14="http://schemas.microsoft.com/office/powerpoint/2010/main" val="1266745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0" i="0" kern="1200" dirty="0">
                <a:solidFill>
                  <a:schemeClr val="tx1"/>
                </a:solidFill>
                <a:effectLst/>
                <a:latin typeface="+mn-lt"/>
                <a:ea typeface="+mn-ea"/>
                <a:cs typeface="+mn-cs"/>
              </a:rPr>
              <a:t>Nätverkets arbete och aktiviteter planeras, genomförs och utvärderas av nätverkets styrgrupp. Styrgruppen består främst av representanter från betalande sponsorer av nätverket, arbetet i styrgruppen bygger på ideellt deltagande och de pengar sponsorerna betalar in går till att kunna genomföra de träffar vi genomför. </a:t>
            </a:r>
          </a:p>
          <a:p>
            <a:endParaRPr lang="sv-SE" sz="1200" b="0" i="0" kern="1200" dirty="0">
              <a:solidFill>
                <a:schemeClr val="tx1"/>
              </a:solidFill>
              <a:effectLst/>
              <a:latin typeface="+mn-lt"/>
              <a:ea typeface="+mn-ea"/>
              <a:cs typeface="+mn-cs"/>
            </a:endParaRPr>
          </a:p>
        </p:txBody>
      </p:sp>
      <p:sp>
        <p:nvSpPr>
          <p:cNvPr id="4" name="Platshållare för bildnummer 3"/>
          <p:cNvSpPr>
            <a:spLocks noGrp="1"/>
          </p:cNvSpPr>
          <p:nvPr>
            <p:ph type="sldNum" sz="quarter" idx="5"/>
          </p:nvPr>
        </p:nvSpPr>
        <p:spPr/>
        <p:txBody>
          <a:bodyPr/>
          <a:lstStyle/>
          <a:p>
            <a:fld id="{47368A1E-3778-404F-B4C1-700E6F7D5CD1}" type="slidenum">
              <a:rPr lang="sv-SE" smtClean="0"/>
              <a:t>3</a:t>
            </a:fld>
            <a:endParaRPr lang="sv-SE"/>
          </a:p>
        </p:txBody>
      </p:sp>
    </p:spTree>
    <p:extLst>
      <p:ext uri="{BB962C8B-B14F-4D97-AF65-F5344CB8AC3E}">
        <p14:creationId xmlns:p14="http://schemas.microsoft.com/office/powerpoint/2010/main" val="27619925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Vägledning för kvalitetssäkring av kompetens</a:t>
            </a:r>
          </a:p>
          <a:p>
            <a:r>
              <a:rPr lang="sv-SE" dirty="0"/>
              <a:t>Forum över branscherna </a:t>
            </a:r>
          </a:p>
          <a:p>
            <a:r>
              <a:rPr lang="sv-SE" dirty="0"/>
              <a:t>Inget tydligt ramverk – ingen myndighet som kravställare</a:t>
            </a:r>
          </a:p>
          <a:p>
            <a:endParaRPr lang="sv-SE" dirty="0"/>
          </a:p>
        </p:txBody>
      </p:sp>
      <p:sp>
        <p:nvSpPr>
          <p:cNvPr id="4" name="Platshållare för bildnummer 3"/>
          <p:cNvSpPr>
            <a:spLocks noGrp="1"/>
          </p:cNvSpPr>
          <p:nvPr>
            <p:ph type="sldNum" sz="quarter" idx="5"/>
          </p:nvPr>
        </p:nvSpPr>
        <p:spPr/>
        <p:txBody>
          <a:bodyPr/>
          <a:lstStyle/>
          <a:p>
            <a:fld id="{47368A1E-3778-404F-B4C1-700E6F7D5CD1}" type="slidenum">
              <a:rPr lang="sv-SE" smtClean="0"/>
              <a:t>4</a:t>
            </a:fld>
            <a:endParaRPr lang="sv-SE"/>
          </a:p>
        </p:txBody>
      </p:sp>
    </p:spTree>
    <p:extLst>
      <p:ext uri="{BB962C8B-B14F-4D97-AF65-F5344CB8AC3E}">
        <p14:creationId xmlns:p14="http://schemas.microsoft.com/office/powerpoint/2010/main" val="1385621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CC676F9-BC36-470A-A533-DA1E0EAEEBC8}"/>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7A55E26F-6B5E-444A-B776-D083BA9C98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C98D9FCD-0359-4FCE-BA4A-3B99A9082291}"/>
              </a:ext>
            </a:extLst>
          </p:cNvPr>
          <p:cNvSpPr>
            <a:spLocks noGrp="1"/>
          </p:cNvSpPr>
          <p:nvPr>
            <p:ph type="dt" sz="half" idx="10"/>
          </p:nvPr>
        </p:nvSpPr>
        <p:spPr/>
        <p:txBody>
          <a:bodyPr/>
          <a:lstStyle/>
          <a:p>
            <a:fld id="{730AEAA8-54AF-4CA4-9B39-F5EE15EC69B1}" type="datetimeFigureOut">
              <a:rPr lang="sv-SE" smtClean="0"/>
              <a:t>2022-12-11</a:t>
            </a:fld>
            <a:endParaRPr lang="sv-SE"/>
          </a:p>
        </p:txBody>
      </p:sp>
      <p:sp>
        <p:nvSpPr>
          <p:cNvPr id="5" name="Platshållare för sidfot 4">
            <a:extLst>
              <a:ext uri="{FF2B5EF4-FFF2-40B4-BE49-F238E27FC236}">
                <a16:creationId xmlns:a16="http://schemas.microsoft.com/office/drawing/2014/main" id="{658A83AD-24FB-4F34-AB52-13A037B4395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51BB8A6-CBDD-492B-96EA-3CAE6B64CCA6}"/>
              </a:ext>
            </a:extLst>
          </p:cNvPr>
          <p:cNvSpPr>
            <a:spLocks noGrp="1"/>
          </p:cNvSpPr>
          <p:nvPr>
            <p:ph type="sldNum" sz="quarter" idx="12"/>
          </p:nvPr>
        </p:nvSpPr>
        <p:spPr/>
        <p:txBody>
          <a:bodyPr/>
          <a:lstStyle/>
          <a:p>
            <a:fld id="{539EEF60-7123-416B-8451-EF7728BA6EA7}" type="slidenum">
              <a:rPr lang="sv-SE" smtClean="0"/>
              <a:t>‹#›</a:t>
            </a:fld>
            <a:endParaRPr lang="sv-SE"/>
          </a:p>
        </p:txBody>
      </p:sp>
    </p:spTree>
    <p:extLst>
      <p:ext uri="{BB962C8B-B14F-4D97-AF65-F5344CB8AC3E}">
        <p14:creationId xmlns:p14="http://schemas.microsoft.com/office/powerpoint/2010/main" val="441892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43283D2-F6A2-4C46-A94A-12E3F4D2E697}"/>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B20C1382-C496-486D-922B-9F9EA6236E62}"/>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3BB3486-9CA1-4545-B0B5-AA4CB050C20E}"/>
              </a:ext>
            </a:extLst>
          </p:cNvPr>
          <p:cNvSpPr>
            <a:spLocks noGrp="1"/>
          </p:cNvSpPr>
          <p:nvPr>
            <p:ph type="dt" sz="half" idx="10"/>
          </p:nvPr>
        </p:nvSpPr>
        <p:spPr/>
        <p:txBody>
          <a:bodyPr/>
          <a:lstStyle/>
          <a:p>
            <a:fld id="{730AEAA8-54AF-4CA4-9B39-F5EE15EC69B1}" type="datetimeFigureOut">
              <a:rPr lang="sv-SE" smtClean="0"/>
              <a:t>2022-12-11</a:t>
            </a:fld>
            <a:endParaRPr lang="sv-SE"/>
          </a:p>
        </p:txBody>
      </p:sp>
      <p:sp>
        <p:nvSpPr>
          <p:cNvPr id="5" name="Platshållare för sidfot 4">
            <a:extLst>
              <a:ext uri="{FF2B5EF4-FFF2-40B4-BE49-F238E27FC236}">
                <a16:creationId xmlns:a16="http://schemas.microsoft.com/office/drawing/2014/main" id="{92AA9EB2-85C5-43B8-BC71-3BA2BA22031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4D10BC8-A678-47D7-9DE8-4089BCA36673}"/>
              </a:ext>
            </a:extLst>
          </p:cNvPr>
          <p:cNvSpPr>
            <a:spLocks noGrp="1"/>
          </p:cNvSpPr>
          <p:nvPr>
            <p:ph type="sldNum" sz="quarter" idx="12"/>
          </p:nvPr>
        </p:nvSpPr>
        <p:spPr/>
        <p:txBody>
          <a:bodyPr/>
          <a:lstStyle/>
          <a:p>
            <a:fld id="{539EEF60-7123-416B-8451-EF7728BA6EA7}" type="slidenum">
              <a:rPr lang="sv-SE" smtClean="0"/>
              <a:t>‹#›</a:t>
            </a:fld>
            <a:endParaRPr lang="sv-SE"/>
          </a:p>
        </p:txBody>
      </p:sp>
    </p:spTree>
    <p:extLst>
      <p:ext uri="{BB962C8B-B14F-4D97-AF65-F5344CB8AC3E}">
        <p14:creationId xmlns:p14="http://schemas.microsoft.com/office/powerpoint/2010/main" val="4266959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F464B15E-61CD-4044-A16F-8AB3E3F900D9}"/>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175EB6F-7D65-49C8-A573-89EFCEF61705}"/>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C2AFF0C-559F-4653-8C6B-2729514355B0}"/>
              </a:ext>
            </a:extLst>
          </p:cNvPr>
          <p:cNvSpPr>
            <a:spLocks noGrp="1"/>
          </p:cNvSpPr>
          <p:nvPr>
            <p:ph type="dt" sz="half" idx="10"/>
          </p:nvPr>
        </p:nvSpPr>
        <p:spPr/>
        <p:txBody>
          <a:bodyPr/>
          <a:lstStyle/>
          <a:p>
            <a:fld id="{730AEAA8-54AF-4CA4-9B39-F5EE15EC69B1}" type="datetimeFigureOut">
              <a:rPr lang="sv-SE" smtClean="0"/>
              <a:t>2022-12-11</a:t>
            </a:fld>
            <a:endParaRPr lang="sv-SE"/>
          </a:p>
        </p:txBody>
      </p:sp>
      <p:sp>
        <p:nvSpPr>
          <p:cNvPr id="5" name="Platshållare för sidfot 4">
            <a:extLst>
              <a:ext uri="{FF2B5EF4-FFF2-40B4-BE49-F238E27FC236}">
                <a16:creationId xmlns:a16="http://schemas.microsoft.com/office/drawing/2014/main" id="{58553A21-5EA0-475A-AAB5-933F658B0F1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34E64F6-A5B0-4230-B4A2-9E75C13ACEE4}"/>
              </a:ext>
            </a:extLst>
          </p:cNvPr>
          <p:cNvSpPr>
            <a:spLocks noGrp="1"/>
          </p:cNvSpPr>
          <p:nvPr>
            <p:ph type="sldNum" sz="quarter" idx="12"/>
          </p:nvPr>
        </p:nvSpPr>
        <p:spPr/>
        <p:txBody>
          <a:bodyPr/>
          <a:lstStyle/>
          <a:p>
            <a:fld id="{539EEF60-7123-416B-8451-EF7728BA6EA7}" type="slidenum">
              <a:rPr lang="sv-SE" smtClean="0"/>
              <a:t>‹#›</a:t>
            </a:fld>
            <a:endParaRPr lang="sv-SE"/>
          </a:p>
        </p:txBody>
      </p:sp>
    </p:spTree>
    <p:extLst>
      <p:ext uri="{BB962C8B-B14F-4D97-AF65-F5344CB8AC3E}">
        <p14:creationId xmlns:p14="http://schemas.microsoft.com/office/powerpoint/2010/main" val="2646764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181826C-FCF7-4E9A-8CFA-45A95BCAB99B}"/>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24295F7-8B96-4781-8670-6EF5CA125AD7}"/>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8BA8ADA-547C-434E-94FB-C1F4B21D1210}"/>
              </a:ext>
            </a:extLst>
          </p:cNvPr>
          <p:cNvSpPr>
            <a:spLocks noGrp="1"/>
          </p:cNvSpPr>
          <p:nvPr>
            <p:ph type="dt" sz="half" idx="10"/>
          </p:nvPr>
        </p:nvSpPr>
        <p:spPr/>
        <p:txBody>
          <a:bodyPr/>
          <a:lstStyle/>
          <a:p>
            <a:fld id="{730AEAA8-54AF-4CA4-9B39-F5EE15EC69B1}" type="datetimeFigureOut">
              <a:rPr lang="sv-SE" smtClean="0"/>
              <a:t>2022-12-11</a:t>
            </a:fld>
            <a:endParaRPr lang="sv-SE"/>
          </a:p>
        </p:txBody>
      </p:sp>
      <p:sp>
        <p:nvSpPr>
          <p:cNvPr id="5" name="Platshållare för sidfot 4">
            <a:extLst>
              <a:ext uri="{FF2B5EF4-FFF2-40B4-BE49-F238E27FC236}">
                <a16:creationId xmlns:a16="http://schemas.microsoft.com/office/drawing/2014/main" id="{5A2DA2FD-5AF5-4453-B59B-627B46E3359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64F7262-6F64-4630-AD9B-C572B4621514}"/>
              </a:ext>
            </a:extLst>
          </p:cNvPr>
          <p:cNvSpPr>
            <a:spLocks noGrp="1"/>
          </p:cNvSpPr>
          <p:nvPr>
            <p:ph type="sldNum" sz="quarter" idx="12"/>
          </p:nvPr>
        </p:nvSpPr>
        <p:spPr/>
        <p:txBody>
          <a:bodyPr/>
          <a:lstStyle/>
          <a:p>
            <a:fld id="{539EEF60-7123-416B-8451-EF7728BA6EA7}" type="slidenum">
              <a:rPr lang="sv-SE" smtClean="0"/>
              <a:t>‹#›</a:t>
            </a:fld>
            <a:endParaRPr lang="sv-SE"/>
          </a:p>
        </p:txBody>
      </p:sp>
    </p:spTree>
    <p:extLst>
      <p:ext uri="{BB962C8B-B14F-4D97-AF65-F5344CB8AC3E}">
        <p14:creationId xmlns:p14="http://schemas.microsoft.com/office/powerpoint/2010/main" val="1852630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167E3DF-DC89-4FEB-B43F-9C9EF70BD6D3}"/>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E3F6629A-4911-4021-A2F4-5EDC05114F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D89DB107-FB85-4034-AB2A-BB99379609C9}"/>
              </a:ext>
            </a:extLst>
          </p:cNvPr>
          <p:cNvSpPr>
            <a:spLocks noGrp="1"/>
          </p:cNvSpPr>
          <p:nvPr>
            <p:ph type="dt" sz="half" idx="10"/>
          </p:nvPr>
        </p:nvSpPr>
        <p:spPr/>
        <p:txBody>
          <a:bodyPr/>
          <a:lstStyle/>
          <a:p>
            <a:fld id="{730AEAA8-54AF-4CA4-9B39-F5EE15EC69B1}" type="datetimeFigureOut">
              <a:rPr lang="sv-SE" smtClean="0"/>
              <a:t>2022-12-11</a:t>
            </a:fld>
            <a:endParaRPr lang="sv-SE"/>
          </a:p>
        </p:txBody>
      </p:sp>
      <p:sp>
        <p:nvSpPr>
          <p:cNvPr id="5" name="Platshållare för sidfot 4">
            <a:extLst>
              <a:ext uri="{FF2B5EF4-FFF2-40B4-BE49-F238E27FC236}">
                <a16:creationId xmlns:a16="http://schemas.microsoft.com/office/drawing/2014/main" id="{99390A7E-339D-4083-8ED0-7D5EA7AF6BC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FA315DD-6549-4EB2-8E70-3CA6389C3FF2}"/>
              </a:ext>
            </a:extLst>
          </p:cNvPr>
          <p:cNvSpPr>
            <a:spLocks noGrp="1"/>
          </p:cNvSpPr>
          <p:nvPr>
            <p:ph type="sldNum" sz="quarter" idx="12"/>
          </p:nvPr>
        </p:nvSpPr>
        <p:spPr/>
        <p:txBody>
          <a:bodyPr/>
          <a:lstStyle/>
          <a:p>
            <a:fld id="{539EEF60-7123-416B-8451-EF7728BA6EA7}" type="slidenum">
              <a:rPr lang="sv-SE" smtClean="0"/>
              <a:t>‹#›</a:t>
            </a:fld>
            <a:endParaRPr lang="sv-SE"/>
          </a:p>
        </p:txBody>
      </p:sp>
    </p:spTree>
    <p:extLst>
      <p:ext uri="{BB962C8B-B14F-4D97-AF65-F5344CB8AC3E}">
        <p14:creationId xmlns:p14="http://schemas.microsoft.com/office/powerpoint/2010/main" val="3384063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D4EBFE4-4DEF-4B90-823C-2923560C4558}"/>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FF1B894-A34D-4F51-ACB5-304A7F67D375}"/>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C5DA1743-EEC6-45B5-B8B1-5DFD38D11A08}"/>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5F18F59C-1278-464F-A2C3-19D6AC40A3F4}"/>
              </a:ext>
            </a:extLst>
          </p:cNvPr>
          <p:cNvSpPr>
            <a:spLocks noGrp="1"/>
          </p:cNvSpPr>
          <p:nvPr>
            <p:ph type="dt" sz="half" idx="10"/>
          </p:nvPr>
        </p:nvSpPr>
        <p:spPr/>
        <p:txBody>
          <a:bodyPr/>
          <a:lstStyle/>
          <a:p>
            <a:fld id="{730AEAA8-54AF-4CA4-9B39-F5EE15EC69B1}" type="datetimeFigureOut">
              <a:rPr lang="sv-SE" smtClean="0"/>
              <a:t>2022-12-11</a:t>
            </a:fld>
            <a:endParaRPr lang="sv-SE"/>
          </a:p>
        </p:txBody>
      </p:sp>
      <p:sp>
        <p:nvSpPr>
          <p:cNvPr id="6" name="Platshållare för sidfot 5">
            <a:extLst>
              <a:ext uri="{FF2B5EF4-FFF2-40B4-BE49-F238E27FC236}">
                <a16:creationId xmlns:a16="http://schemas.microsoft.com/office/drawing/2014/main" id="{CD7C38B5-75A2-4690-8F3B-F779E71D809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938A8965-DBD3-4F7D-90DD-46DCFD1A4447}"/>
              </a:ext>
            </a:extLst>
          </p:cNvPr>
          <p:cNvSpPr>
            <a:spLocks noGrp="1"/>
          </p:cNvSpPr>
          <p:nvPr>
            <p:ph type="sldNum" sz="quarter" idx="12"/>
          </p:nvPr>
        </p:nvSpPr>
        <p:spPr/>
        <p:txBody>
          <a:bodyPr/>
          <a:lstStyle/>
          <a:p>
            <a:fld id="{539EEF60-7123-416B-8451-EF7728BA6EA7}" type="slidenum">
              <a:rPr lang="sv-SE" smtClean="0"/>
              <a:t>‹#›</a:t>
            </a:fld>
            <a:endParaRPr lang="sv-SE"/>
          </a:p>
        </p:txBody>
      </p:sp>
    </p:spTree>
    <p:extLst>
      <p:ext uri="{BB962C8B-B14F-4D97-AF65-F5344CB8AC3E}">
        <p14:creationId xmlns:p14="http://schemas.microsoft.com/office/powerpoint/2010/main" val="2464551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38D8AF4-8DE6-401A-94E1-35963DAB0313}"/>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E677CB9F-BF9D-466D-9825-6F7D4E3439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816CD3E1-343C-475E-B06D-7DEED92C32D1}"/>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6403DF02-1ADE-4E8B-9888-B0371926F5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8C2AF834-653D-48F6-818C-DDA95F14B7DB}"/>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55BB092F-65A6-4AD2-8CF1-2D9668FBD7F5}"/>
              </a:ext>
            </a:extLst>
          </p:cNvPr>
          <p:cNvSpPr>
            <a:spLocks noGrp="1"/>
          </p:cNvSpPr>
          <p:nvPr>
            <p:ph type="dt" sz="half" idx="10"/>
          </p:nvPr>
        </p:nvSpPr>
        <p:spPr/>
        <p:txBody>
          <a:bodyPr/>
          <a:lstStyle/>
          <a:p>
            <a:fld id="{730AEAA8-54AF-4CA4-9B39-F5EE15EC69B1}" type="datetimeFigureOut">
              <a:rPr lang="sv-SE" smtClean="0"/>
              <a:t>2022-12-11</a:t>
            </a:fld>
            <a:endParaRPr lang="sv-SE"/>
          </a:p>
        </p:txBody>
      </p:sp>
      <p:sp>
        <p:nvSpPr>
          <p:cNvPr id="8" name="Platshållare för sidfot 7">
            <a:extLst>
              <a:ext uri="{FF2B5EF4-FFF2-40B4-BE49-F238E27FC236}">
                <a16:creationId xmlns:a16="http://schemas.microsoft.com/office/drawing/2014/main" id="{DA88FB48-9F0A-48C4-BD28-8FC58570C958}"/>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AF8765F3-B02F-4E92-A858-6C778D7CC3F5}"/>
              </a:ext>
            </a:extLst>
          </p:cNvPr>
          <p:cNvSpPr>
            <a:spLocks noGrp="1"/>
          </p:cNvSpPr>
          <p:nvPr>
            <p:ph type="sldNum" sz="quarter" idx="12"/>
          </p:nvPr>
        </p:nvSpPr>
        <p:spPr/>
        <p:txBody>
          <a:bodyPr/>
          <a:lstStyle/>
          <a:p>
            <a:fld id="{539EEF60-7123-416B-8451-EF7728BA6EA7}" type="slidenum">
              <a:rPr lang="sv-SE" smtClean="0"/>
              <a:t>‹#›</a:t>
            </a:fld>
            <a:endParaRPr lang="sv-SE"/>
          </a:p>
        </p:txBody>
      </p:sp>
    </p:spTree>
    <p:extLst>
      <p:ext uri="{BB962C8B-B14F-4D97-AF65-F5344CB8AC3E}">
        <p14:creationId xmlns:p14="http://schemas.microsoft.com/office/powerpoint/2010/main" val="2097305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9053E89-03D1-4DCD-A8B2-5F571D5865E1}"/>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F339AA1C-9E50-4AF3-9CEC-55F859E91C71}"/>
              </a:ext>
            </a:extLst>
          </p:cNvPr>
          <p:cNvSpPr>
            <a:spLocks noGrp="1"/>
          </p:cNvSpPr>
          <p:nvPr>
            <p:ph type="dt" sz="half" idx="10"/>
          </p:nvPr>
        </p:nvSpPr>
        <p:spPr/>
        <p:txBody>
          <a:bodyPr/>
          <a:lstStyle/>
          <a:p>
            <a:fld id="{730AEAA8-54AF-4CA4-9B39-F5EE15EC69B1}" type="datetimeFigureOut">
              <a:rPr lang="sv-SE" smtClean="0"/>
              <a:t>2022-12-11</a:t>
            </a:fld>
            <a:endParaRPr lang="sv-SE"/>
          </a:p>
        </p:txBody>
      </p:sp>
      <p:sp>
        <p:nvSpPr>
          <p:cNvPr id="4" name="Platshållare för sidfot 3">
            <a:extLst>
              <a:ext uri="{FF2B5EF4-FFF2-40B4-BE49-F238E27FC236}">
                <a16:creationId xmlns:a16="http://schemas.microsoft.com/office/drawing/2014/main" id="{37D82E8E-F07E-4A08-9501-11E4952EBDB9}"/>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F079A4C5-7521-4D67-B610-7E5B3E56DDBD}"/>
              </a:ext>
            </a:extLst>
          </p:cNvPr>
          <p:cNvSpPr>
            <a:spLocks noGrp="1"/>
          </p:cNvSpPr>
          <p:nvPr>
            <p:ph type="sldNum" sz="quarter" idx="12"/>
          </p:nvPr>
        </p:nvSpPr>
        <p:spPr/>
        <p:txBody>
          <a:bodyPr/>
          <a:lstStyle/>
          <a:p>
            <a:fld id="{539EEF60-7123-416B-8451-EF7728BA6EA7}" type="slidenum">
              <a:rPr lang="sv-SE" smtClean="0"/>
              <a:t>‹#›</a:t>
            </a:fld>
            <a:endParaRPr lang="sv-SE"/>
          </a:p>
        </p:txBody>
      </p:sp>
    </p:spTree>
    <p:extLst>
      <p:ext uri="{BB962C8B-B14F-4D97-AF65-F5344CB8AC3E}">
        <p14:creationId xmlns:p14="http://schemas.microsoft.com/office/powerpoint/2010/main" val="3426624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F701AE78-51EA-46D0-A145-471F16F20D62}"/>
              </a:ext>
            </a:extLst>
          </p:cNvPr>
          <p:cNvSpPr>
            <a:spLocks noGrp="1"/>
          </p:cNvSpPr>
          <p:nvPr>
            <p:ph type="dt" sz="half" idx="10"/>
          </p:nvPr>
        </p:nvSpPr>
        <p:spPr/>
        <p:txBody>
          <a:bodyPr/>
          <a:lstStyle/>
          <a:p>
            <a:fld id="{730AEAA8-54AF-4CA4-9B39-F5EE15EC69B1}" type="datetimeFigureOut">
              <a:rPr lang="sv-SE" smtClean="0"/>
              <a:t>2022-12-11</a:t>
            </a:fld>
            <a:endParaRPr lang="sv-SE"/>
          </a:p>
        </p:txBody>
      </p:sp>
      <p:sp>
        <p:nvSpPr>
          <p:cNvPr id="3" name="Platshållare för sidfot 2">
            <a:extLst>
              <a:ext uri="{FF2B5EF4-FFF2-40B4-BE49-F238E27FC236}">
                <a16:creationId xmlns:a16="http://schemas.microsoft.com/office/drawing/2014/main" id="{B56473E4-171E-4040-A428-CE8EE318A975}"/>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083894E0-6373-40D3-8AD3-B3F2F59DE292}"/>
              </a:ext>
            </a:extLst>
          </p:cNvPr>
          <p:cNvSpPr>
            <a:spLocks noGrp="1"/>
          </p:cNvSpPr>
          <p:nvPr>
            <p:ph type="sldNum" sz="quarter" idx="12"/>
          </p:nvPr>
        </p:nvSpPr>
        <p:spPr/>
        <p:txBody>
          <a:bodyPr/>
          <a:lstStyle/>
          <a:p>
            <a:fld id="{539EEF60-7123-416B-8451-EF7728BA6EA7}" type="slidenum">
              <a:rPr lang="sv-SE" smtClean="0"/>
              <a:t>‹#›</a:t>
            </a:fld>
            <a:endParaRPr lang="sv-SE"/>
          </a:p>
        </p:txBody>
      </p:sp>
    </p:spTree>
    <p:extLst>
      <p:ext uri="{BB962C8B-B14F-4D97-AF65-F5344CB8AC3E}">
        <p14:creationId xmlns:p14="http://schemas.microsoft.com/office/powerpoint/2010/main" val="3835885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868186F-44E5-4A6D-AFA0-C82CDF42C0C2}"/>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85387465-B9A6-49F1-B114-EC77664B67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A63338E7-F743-4EAD-A218-B9F4303F16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91A36DD8-D835-46DC-AD9A-EC6055704FB7}"/>
              </a:ext>
            </a:extLst>
          </p:cNvPr>
          <p:cNvSpPr>
            <a:spLocks noGrp="1"/>
          </p:cNvSpPr>
          <p:nvPr>
            <p:ph type="dt" sz="half" idx="10"/>
          </p:nvPr>
        </p:nvSpPr>
        <p:spPr/>
        <p:txBody>
          <a:bodyPr/>
          <a:lstStyle/>
          <a:p>
            <a:fld id="{730AEAA8-54AF-4CA4-9B39-F5EE15EC69B1}" type="datetimeFigureOut">
              <a:rPr lang="sv-SE" smtClean="0"/>
              <a:t>2022-12-11</a:t>
            </a:fld>
            <a:endParaRPr lang="sv-SE"/>
          </a:p>
        </p:txBody>
      </p:sp>
      <p:sp>
        <p:nvSpPr>
          <p:cNvPr id="6" name="Platshållare för sidfot 5">
            <a:extLst>
              <a:ext uri="{FF2B5EF4-FFF2-40B4-BE49-F238E27FC236}">
                <a16:creationId xmlns:a16="http://schemas.microsoft.com/office/drawing/2014/main" id="{D5CE82EF-15C0-458F-9E7B-600F62DA5D9B}"/>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8849B49-709F-43D5-80D4-4441183B5756}"/>
              </a:ext>
            </a:extLst>
          </p:cNvPr>
          <p:cNvSpPr>
            <a:spLocks noGrp="1"/>
          </p:cNvSpPr>
          <p:nvPr>
            <p:ph type="sldNum" sz="quarter" idx="12"/>
          </p:nvPr>
        </p:nvSpPr>
        <p:spPr/>
        <p:txBody>
          <a:bodyPr/>
          <a:lstStyle/>
          <a:p>
            <a:fld id="{539EEF60-7123-416B-8451-EF7728BA6EA7}" type="slidenum">
              <a:rPr lang="sv-SE" smtClean="0"/>
              <a:t>‹#›</a:t>
            </a:fld>
            <a:endParaRPr lang="sv-SE"/>
          </a:p>
        </p:txBody>
      </p:sp>
    </p:spTree>
    <p:extLst>
      <p:ext uri="{BB962C8B-B14F-4D97-AF65-F5344CB8AC3E}">
        <p14:creationId xmlns:p14="http://schemas.microsoft.com/office/powerpoint/2010/main" val="2519563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4422A33-A7F0-4B3B-9D9D-0F7AC48CE838}"/>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C219F012-A5E2-4975-B4AE-668353A9EF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2AA629F6-5779-404B-B515-49018B386F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531CFF01-5006-456D-B90D-C9BC8ACA06B4}"/>
              </a:ext>
            </a:extLst>
          </p:cNvPr>
          <p:cNvSpPr>
            <a:spLocks noGrp="1"/>
          </p:cNvSpPr>
          <p:nvPr>
            <p:ph type="dt" sz="half" idx="10"/>
          </p:nvPr>
        </p:nvSpPr>
        <p:spPr/>
        <p:txBody>
          <a:bodyPr/>
          <a:lstStyle/>
          <a:p>
            <a:fld id="{730AEAA8-54AF-4CA4-9B39-F5EE15EC69B1}" type="datetimeFigureOut">
              <a:rPr lang="sv-SE" smtClean="0"/>
              <a:t>2022-12-11</a:t>
            </a:fld>
            <a:endParaRPr lang="sv-SE"/>
          </a:p>
        </p:txBody>
      </p:sp>
      <p:sp>
        <p:nvSpPr>
          <p:cNvPr id="6" name="Platshållare för sidfot 5">
            <a:extLst>
              <a:ext uri="{FF2B5EF4-FFF2-40B4-BE49-F238E27FC236}">
                <a16:creationId xmlns:a16="http://schemas.microsoft.com/office/drawing/2014/main" id="{8B0E6FCC-4062-4D1A-826C-FCCC6049873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541FB7F-BFC6-426B-A6F8-3CFFB79C1B5A}"/>
              </a:ext>
            </a:extLst>
          </p:cNvPr>
          <p:cNvSpPr>
            <a:spLocks noGrp="1"/>
          </p:cNvSpPr>
          <p:nvPr>
            <p:ph type="sldNum" sz="quarter" idx="12"/>
          </p:nvPr>
        </p:nvSpPr>
        <p:spPr/>
        <p:txBody>
          <a:bodyPr/>
          <a:lstStyle/>
          <a:p>
            <a:fld id="{539EEF60-7123-416B-8451-EF7728BA6EA7}" type="slidenum">
              <a:rPr lang="sv-SE" smtClean="0"/>
              <a:t>‹#›</a:t>
            </a:fld>
            <a:endParaRPr lang="sv-SE"/>
          </a:p>
        </p:txBody>
      </p:sp>
    </p:spTree>
    <p:extLst>
      <p:ext uri="{BB962C8B-B14F-4D97-AF65-F5344CB8AC3E}">
        <p14:creationId xmlns:p14="http://schemas.microsoft.com/office/powerpoint/2010/main" val="136038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EF3D56AC-F5F3-45F3-B1D2-8274584109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E2C9DF7-E628-4C56-8285-3AF695463D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D240BE3-B862-4390-9263-481B517420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0AEAA8-54AF-4CA4-9B39-F5EE15EC69B1}" type="datetimeFigureOut">
              <a:rPr lang="sv-SE" smtClean="0"/>
              <a:t>2022-12-11</a:t>
            </a:fld>
            <a:endParaRPr lang="sv-SE"/>
          </a:p>
        </p:txBody>
      </p:sp>
      <p:sp>
        <p:nvSpPr>
          <p:cNvPr id="5" name="Platshållare för sidfot 4">
            <a:extLst>
              <a:ext uri="{FF2B5EF4-FFF2-40B4-BE49-F238E27FC236}">
                <a16:creationId xmlns:a16="http://schemas.microsoft.com/office/drawing/2014/main" id="{6172FE61-D706-4452-9E84-11E863E8C0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E5FD73AA-C03A-4815-B00C-9EB47CD2F5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9EEF60-7123-416B-8451-EF7728BA6EA7}" type="slidenum">
              <a:rPr lang="sv-SE" smtClean="0"/>
              <a:t>‹#›</a:t>
            </a:fld>
            <a:endParaRPr lang="sv-SE"/>
          </a:p>
        </p:txBody>
      </p:sp>
    </p:spTree>
    <p:extLst>
      <p:ext uri="{BB962C8B-B14F-4D97-AF65-F5344CB8AC3E}">
        <p14:creationId xmlns:p14="http://schemas.microsoft.com/office/powerpoint/2010/main" val="9433093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5093ECC-8BEB-4546-A80D-0B4887662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Bildobjekt 4">
            <a:extLst>
              <a:ext uri="{FF2B5EF4-FFF2-40B4-BE49-F238E27FC236}">
                <a16:creationId xmlns:a16="http://schemas.microsoft.com/office/drawing/2014/main" id="{9067FDD3-D394-4259-A139-97BFFAD6D2E9}"/>
              </a:ext>
            </a:extLst>
          </p:cNvPr>
          <p:cNvPicPr>
            <a:picLocks noChangeAspect="1"/>
          </p:cNvPicPr>
          <p:nvPr/>
        </p:nvPicPr>
        <p:blipFill rotWithShape="1">
          <a:blip r:embed="rId3">
            <a:extLst>
              <a:ext uri="{28A0092B-C50C-407E-A947-70E740481C1C}">
                <a14:useLocalDpi xmlns:a14="http://schemas.microsoft.com/office/drawing/2010/main" val="0"/>
              </a:ext>
            </a:extLst>
          </a:blip>
          <a:srcRect t="12947" b="15394"/>
          <a:stretch/>
        </p:blipFill>
        <p:spPr>
          <a:xfrm>
            <a:off x="684575" y="685800"/>
            <a:ext cx="10821625" cy="5486400"/>
          </a:xfrm>
          <a:prstGeom prst="rect">
            <a:avLst/>
          </a:prstGeom>
        </p:spPr>
      </p:pic>
    </p:spTree>
    <p:extLst>
      <p:ext uri="{BB962C8B-B14F-4D97-AF65-F5344CB8AC3E}">
        <p14:creationId xmlns:p14="http://schemas.microsoft.com/office/powerpoint/2010/main" val="2635946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CFE4D0B-503B-4CC6-81BF-87A5A92D6BBA}"/>
              </a:ext>
            </a:extLst>
          </p:cNvPr>
          <p:cNvSpPr>
            <a:spLocks noGrp="1"/>
          </p:cNvSpPr>
          <p:nvPr>
            <p:ph type="title"/>
          </p:nvPr>
        </p:nvSpPr>
        <p:spPr/>
        <p:txBody>
          <a:bodyPr/>
          <a:lstStyle/>
          <a:p>
            <a:r>
              <a:rPr lang="sv-SE" dirty="0"/>
              <a:t>Nätverket för digital kvalitetssäkring</a:t>
            </a:r>
            <a:br>
              <a:rPr lang="sv-SE" dirty="0"/>
            </a:br>
            <a:r>
              <a:rPr lang="sv-SE" dirty="0"/>
              <a:t>av kompetens</a:t>
            </a:r>
          </a:p>
        </p:txBody>
      </p:sp>
      <p:sp>
        <p:nvSpPr>
          <p:cNvPr id="10" name="Platshållare för innehåll 9">
            <a:extLst>
              <a:ext uri="{FF2B5EF4-FFF2-40B4-BE49-F238E27FC236}">
                <a16:creationId xmlns:a16="http://schemas.microsoft.com/office/drawing/2014/main" id="{6B8E2490-35E6-42C4-8CA2-764B91BFCDA7}"/>
              </a:ext>
            </a:extLst>
          </p:cNvPr>
          <p:cNvSpPr>
            <a:spLocks noGrp="1"/>
          </p:cNvSpPr>
          <p:nvPr>
            <p:ph idx="1"/>
          </p:nvPr>
        </p:nvSpPr>
        <p:spPr>
          <a:xfrm>
            <a:off x="838200" y="2141537"/>
            <a:ext cx="8287139" cy="4351338"/>
          </a:xfrm>
        </p:spPr>
        <p:txBody>
          <a:bodyPr>
            <a:normAutofit/>
          </a:bodyPr>
          <a:lstStyle/>
          <a:p>
            <a:pPr marL="0" indent="0">
              <a:buNone/>
            </a:pPr>
            <a:r>
              <a:rPr lang="sv-SE" dirty="0"/>
              <a:t>Syfte:</a:t>
            </a:r>
            <a:br>
              <a:rPr lang="sv-SE" dirty="0"/>
            </a:br>
            <a:r>
              <a:rPr lang="sv-SE" dirty="0"/>
              <a:t>Kunskapsutbyte, samordning av metoder och verktyg och definiera behov av standardisering av utbildning, kompetensprövning och digital säkerhet. </a:t>
            </a:r>
          </a:p>
          <a:p>
            <a:pPr marL="0" indent="0">
              <a:buNone/>
            </a:pPr>
            <a:r>
              <a:rPr lang="sv-SE" dirty="0"/>
              <a:t>Övergripande mål:</a:t>
            </a:r>
          </a:p>
          <a:p>
            <a:pPr lvl="1"/>
            <a:r>
              <a:rPr lang="sv-SE" dirty="0"/>
              <a:t>Utveckla vägledning för hur kurser, kompetens och tester kan kvalitetssäkras</a:t>
            </a:r>
          </a:p>
          <a:p>
            <a:pPr lvl="1"/>
            <a:r>
              <a:rPr lang="sv-SE" dirty="0"/>
              <a:t>Verka för att branscher som ställer kompetenskrav använder gemensam nomenklatur kring kurser, kompetenser och tester</a:t>
            </a:r>
          </a:p>
        </p:txBody>
      </p:sp>
      <p:pic>
        <p:nvPicPr>
          <p:cNvPr id="11" name="Platshållare för innehåll 8">
            <a:extLst>
              <a:ext uri="{FF2B5EF4-FFF2-40B4-BE49-F238E27FC236}">
                <a16:creationId xmlns:a16="http://schemas.microsoft.com/office/drawing/2014/main" id="{1D15FF2C-4863-4134-8708-6E32E2E875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3500" y="5664820"/>
            <a:ext cx="1688500" cy="1193180"/>
          </a:xfrm>
          <a:prstGeom prst="rect">
            <a:avLst/>
          </a:prstGeom>
        </p:spPr>
      </p:pic>
    </p:spTree>
    <p:extLst>
      <p:ext uri="{BB962C8B-B14F-4D97-AF65-F5344CB8AC3E}">
        <p14:creationId xmlns:p14="http://schemas.microsoft.com/office/powerpoint/2010/main" val="3481870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CFE4D0B-503B-4CC6-81BF-87A5A92D6BBA}"/>
              </a:ext>
            </a:extLst>
          </p:cNvPr>
          <p:cNvSpPr>
            <a:spLocks noGrp="1"/>
          </p:cNvSpPr>
          <p:nvPr>
            <p:ph type="title"/>
          </p:nvPr>
        </p:nvSpPr>
        <p:spPr>
          <a:xfrm>
            <a:off x="280639" y="173563"/>
            <a:ext cx="10515600" cy="1325563"/>
          </a:xfrm>
        </p:spPr>
        <p:txBody>
          <a:bodyPr>
            <a:normAutofit/>
          </a:bodyPr>
          <a:lstStyle/>
          <a:p>
            <a:r>
              <a:rPr lang="sv-SE" dirty="0"/>
              <a:t>NDQ-sponsorer</a:t>
            </a:r>
          </a:p>
        </p:txBody>
      </p:sp>
      <p:grpSp>
        <p:nvGrpSpPr>
          <p:cNvPr id="3" name="Grupp 2">
            <a:extLst>
              <a:ext uri="{FF2B5EF4-FFF2-40B4-BE49-F238E27FC236}">
                <a16:creationId xmlns:a16="http://schemas.microsoft.com/office/drawing/2014/main" id="{5BBC45F8-76D5-0242-B311-BC46CA6E91B3}"/>
              </a:ext>
            </a:extLst>
          </p:cNvPr>
          <p:cNvGrpSpPr/>
          <p:nvPr/>
        </p:nvGrpSpPr>
        <p:grpSpPr>
          <a:xfrm>
            <a:off x="2482466" y="1637536"/>
            <a:ext cx="6930446" cy="4481273"/>
            <a:chOff x="2482466" y="1637536"/>
            <a:chExt cx="6930446" cy="4481273"/>
          </a:xfrm>
        </p:grpSpPr>
        <p:pic>
          <p:nvPicPr>
            <p:cNvPr id="4" name="Bildobjekt 3" descr="En bild som visar text&#10;&#10;Automatiskt genererad beskrivning">
              <a:extLst>
                <a:ext uri="{FF2B5EF4-FFF2-40B4-BE49-F238E27FC236}">
                  <a16:creationId xmlns:a16="http://schemas.microsoft.com/office/drawing/2014/main" id="{C3F2D044-0832-4F43-A70D-015D17379F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26717" y="3699776"/>
              <a:ext cx="2526502" cy="626789"/>
            </a:xfrm>
            <a:prstGeom prst="rect">
              <a:avLst/>
            </a:prstGeom>
          </p:spPr>
        </p:pic>
        <p:pic>
          <p:nvPicPr>
            <p:cNvPr id="5" name="Bildobjekt 4">
              <a:extLst>
                <a:ext uri="{FF2B5EF4-FFF2-40B4-BE49-F238E27FC236}">
                  <a16:creationId xmlns:a16="http://schemas.microsoft.com/office/drawing/2014/main" id="{367BCAE0-FF00-4C60-A15F-E0E1E45A3CDB}"/>
                </a:ext>
              </a:extLst>
            </p:cNvPr>
            <p:cNvPicPr>
              <a:picLocks noChangeAspect="1"/>
            </p:cNvPicPr>
            <p:nvPr/>
          </p:nvPicPr>
          <p:blipFill>
            <a:blip r:embed="rId4"/>
            <a:stretch>
              <a:fillRect/>
            </a:stretch>
          </p:blipFill>
          <p:spPr>
            <a:xfrm>
              <a:off x="2482466" y="1637536"/>
              <a:ext cx="2615004" cy="1032737"/>
            </a:xfrm>
            <a:prstGeom prst="rect">
              <a:avLst/>
            </a:prstGeom>
          </p:spPr>
        </p:pic>
        <p:pic>
          <p:nvPicPr>
            <p:cNvPr id="6" name="Bildobjekt 5">
              <a:extLst>
                <a:ext uri="{FF2B5EF4-FFF2-40B4-BE49-F238E27FC236}">
                  <a16:creationId xmlns:a16="http://schemas.microsoft.com/office/drawing/2014/main" id="{847E9385-756E-48C7-BB85-A4098BD5F4EF}"/>
                </a:ext>
              </a:extLst>
            </p:cNvPr>
            <p:cNvPicPr>
              <a:picLocks noChangeAspect="1"/>
            </p:cNvPicPr>
            <p:nvPr/>
          </p:nvPicPr>
          <p:blipFill>
            <a:blip r:embed="rId5"/>
            <a:stretch>
              <a:fillRect/>
            </a:stretch>
          </p:blipFill>
          <p:spPr>
            <a:xfrm>
              <a:off x="2810853" y="5356068"/>
              <a:ext cx="1869728" cy="762741"/>
            </a:xfrm>
            <a:prstGeom prst="rect">
              <a:avLst/>
            </a:prstGeom>
          </p:spPr>
        </p:pic>
        <p:pic>
          <p:nvPicPr>
            <p:cNvPr id="7" name="Bildobjekt 6">
              <a:extLst>
                <a:ext uri="{FF2B5EF4-FFF2-40B4-BE49-F238E27FC236}">
                  <a16:creationId xmlns:a16="http://schemas.microsoft.com/office/drawing/2014/main" id="{49EF96FC-B0CF-41E4-BDF2-9510EB0A80CF}"/>
                </a:ext>
              </a:extLst>
            </p:cNvPr>
            <p:cNvPicPr>
              <a:picLocks noChangeAspect="1"/>
            </p:cNvPicPr>
            <p:nvPr/>
          </p:nvPicPr>
          <p:blipFill>
            <a:blip r:embed="rId6"/>
            <a:stretch>
              <a:fillRect/>
            </a:stretch>
          </p:blipFill>
          <p:spPr>
            <a:xfrm>
              <a:off x="7191433" y="4890324"/>
              <a:ext cx="1788729" cy="1228485"/>
            </a:xfrm>
            <a:prstGeom prst="rect">
              <a:avLst/>
            </a:prstGeom>
          </p:spPr>
        </p:pic>
        <p:pic>
          <p:nvPicPr>
            <p:cNvPr id="8" name="Bildobjekt 7">
              <a:extLst>
                <a:ext uri="{FF2B5EF4-FFF2-40B4-BE49-F238E27FC236}">
                  <a16:creationId xmlns:a16="http://schemas.microsoft.com/office/drawing/2014/main" id="{9B1F78C2-25D8-40CF-ADD8-16B3B5DD21CC}"/>
                </a:ext>
              </a:extLst>
            </p:cNvPr>
            <p:cNvPicPr>
              <a:picLocks noChangeAspect="1"/>
            </p:cNvPicPr>
            <p:nvPr/>
          </p:nvPicPr>
          <p:blipFill>
            <a:blip r:embed="rId7"/>
            <a:stretch>
              <a:fillRect/>
            </a:stretch>
          </p:blipFill>
          <p:spPr>
            <a:xfrm>
              <a:off x="7404057" y="3577324"/>
              <a:ext cx="1363483" cy="749241"/>
            </a:xfrm>
            <a:prstGeom prst="rect">
              <a:avLst/>
            </a:prstGeom>
          </p:spPr>
        </p:pic>
        <p:pic>
          <p:nvPicPr>
            <p:cNvPr id="1026" name="Picture 2" descr="Lexicon - Ett helhetskoncept inom IT-utbildningar, Affärsutbildningar,  Teknikutbildningar">
              <a:extLst>
                <a:ext uri="{FF2B5EF4-FFF2-40B4-BE49-F238E27FC236}">
                  <a16:creationId xmlns:a16="http://schemas.microsoft.com/office/drawing/2014/main" id="{A32250C4-EE57-480F-B96B-7343A50279C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58686" y="1773219"/>
              <a:ext cx="2654226" cy="914772"/>
            </a:xfrm>
            <a:prstGeom prst="rect">
              <a:avLst/>
            </a:prstGeom>
            <a:noFill/>
            <a:extLst>
              <a:ext uri="{909E8E84-426E-40DD-AFC4-6F175D3DCCD1}">
                <a14:hiddenFill xmlns:a14="http://schemas.microsoft.com/office/drawing/2010/main">
                  <a:solidFill>
                    <a:srgbClr val="FFFFFF"/>
                  </a:solidFill>
                </a14:hiddenFill>
              </a:ext>
            </a:extLst>
          </p:spPr>
        </p:pic>
      </p:grpSp>
      <p:pic>
        <p:nvPicPr>
          <p:cNvPr id="13" name="Platshållare för innehåll 8">
            <a:extLst>
              <a:ext uri="{FF2B5EF4-FFF2-40B4-BE49-F238E27FC236}">
                <a16:creationId xmlns:a16="http://schemas.microsoft.com/office/drawing/2014/main" id="{D1AAB529-142F-7CC2-FE12-C0598DECF85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503500" y="5664820"/>
            <a:ext cx="1688500" cy="1193180"/>
          </a:xfrm>
          <a:prstGeom prst="rect">
            <a:avLst/>
          </a:prstGeom>
        </p:spPr>
      </p:pic>
    </p:spTree>
    <p:extLst>
      <p:ext uri="{BB962C8B-B14F-4D97-AF65-F5344CB8AC3E}">
        <p14:creationId xmlns:p14="http://schemas.microsoft.com/office/powerpoint/2010/main" val="444499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id="{232B25DC-CEC5-1594-041D-F1B6C9CA4F95}"/>
              </a:ext>
            </a:extLst>
          </p:cNvPr>
          <p:cNvPicPr>
            <a:picLocks noChangeAspect="1"/>
          </p:cNvPicPr>
          <p:nvPr/>
        </p:nvPicPr>
        <p:blipFill>
          <a:blip r:embed="rId3"/>
          <a:stretch>
            <a:fillRect/>
          </a:stretch>
        </p:blipFill>
        <p:spPr>
          <a:xfrm>
            <a:off x="2173044" y="1563185"/>
            <a:ext cx="7431521" cy="5289622"/>
          </a:xfrm>
          <a:prstGeom prst="rect">
            <a:avLst/>
          </a:prstGeom>
        </p:spPr>
      </p:pic>
      <p:pic>
        <p:nvPicPr>
          <p:cNvPr id="4" name="Platshållare för innehåll 8">
            <a:extLst>
              <a:ext uri="{FF2B5EF4-FFF2-40B4-BE49-F238E27FC236}">
                <a16:creationId xmlns:a16="http://schemas.microsoft.com/office/drawing/2014/main" id="{EF1284B8-B6A8-4CBC-6770-2E62DEFA1E1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03500" y="5664820"/>
            <a:ext cx="1688500" cy="1193180"/>
          </a:xfrm>
          <a:prstGeom prst="rect">
            <a:avLst/>
          </a:prstGeom>
        </p:spPr>
      </p:pic>
      <p:sp>
        <p:nvSpPr>
          <p:cNvPr id="5" name="Rubrik 1">
            <a:extLst>
              <a:ext uri="{FF2B5EF4-FFF2-40B4-BE49-F238E27FC236}">
                <a16:creationId xmlns:a16="http://schemas.microsoft.com/office/drawing/2014/main" id="{4CA36720-5E8E-6807-5957-00D38EABE94C}"/>
              </a:ext>
            </a:extLst>
          </p:cNvPr>
          <p:cNvSpPr>
            <a:spLocks noGrp="1"/>
          </p:cNvSpPr>
          <p:nvPr>
            <p:ph type="title"/>
          </p:nvPr>
        </p:nvSpPr>
        <p:spPr>
          <a:xfrm>
            <a:off x="832150" y="1737"/>
            <a:ext cx="10515600" cy="1325563"/>
          </a:xfrm>
        </p:spPr>
        <p:txBody>
          <a:bodyPr/>
          <a:lstStyle/>
          <a:p>
            <a:r>
              <a:rPr lang="sv-SE" dirty="0"/>
              <a:t>Vad står på agendan för nätverket?</a:t>
            </a:r>
          </a:p>
        </p:txBody>
      </p:sp>
      <p:sp>
        <p:nvSpPr>
          <p:cNvPr id="3" name="Platshållare för innehåll 2">
            <a:extLst>
              <a:ext uri="{FF2B5EF4-FFF2-40B4-BE49-F238E27FC236}">
                <a16:creationId xmlns:a16="http://schemas.microsoft.com/office/drawing/2014/main" id="{7593C703-9375-54E4-60A8-D960C41E25B6}"/>
              </a:ext>
            </a:extLst>
          </p:cNvPr>
          <p:cNvSpPr>
            <a:spLocks noGrp="1"/>
          </p:cNvSpPr>
          <p:nvPr>
            <p:ph idx="1"/>
          </p:nvPr>
        </p:nvSpPr>
        <p:spPr>
          <a:xfrm>
            <a:off x="844250" y="1136371"/>
            <a:ext cx="10515600" cy="627883"/>
          </a:xfrm>
        </p:spPr>
        <p:txBody>
          <a:bodyPr/>
          <a:lstStyle/>
          <a:p>
            <a:pPr marL="0" indent="0">
              <a:buNone/>
            </a:pPr>
            <a:r>
              <a:rPr lang="sv-SE" dirty="0"/>
              <a:t>Vägledning för kvalitetssäkring av kompetens</a:t>
            </a:r>
          </a:p>
        </p:txBody>
      </p:sp>
    </p:spTree>
    <p:extLst>
      <p:ext uri="{BB962C8B-B14F-4D97-AF65-F5344CB8AC3E}">
        <p14:creationId xmlns:p14="http://schemas.microsoft.com/office/powerpoint/2010/main" val="1766048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tshållare för innehåll 8">
            <a:extLst>
              <a:ext uri="{FF2B5EF4-FFF2-40B4-BE49-F238E27FC236}">
                <a16:creationId xmlns:a16="http://schemas.microsoft.com/office/drawing/2014/main" id="{F5D016D0-B475-8B92-69BB-5BA34A7CEA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03500" y="5664820"/>
            <a:ext cx="1688500" cy="1193180"/>
          </a:xfrm>
          <a:prstGeom prst="rect">
            <a:avLst/>
          </a:prstGeom>
        </p:spPr>
      </p:pic>
      <p:sp>
        <p:nvSpPr>
          <p:cNvPr id="5" name="Rubrik 1">
            <a:extLst>
              <a:ext uri="{FF2B5EF4-FFF2-40B4-BE49-F238E27FC236}">
                <a16:creationId xmlns:a16="http://schemas.microsoft.com/office/drawing/2014/main" id="{BF69F566-C8F9-FD2C-EDE0-F67A87B4C6CD}"/>
              </a:ext>
            </a:extLst>
          </p:cNvPr>
          <p:cNvSpPr>
            <a:spLocks noGrp="1"/>
          </p:cNvSpPr>
          <p:nvPr>
            <p:ph type="title"/>
          </p:nvPr>
        </p:nvSpPr>
        <p:spPr>
          <a:xfrm>
            <a:off x="838200" y="365125"/>
            <a:ext cx="10515600" cy="1325563"/>
          </a:xfrm>
        </p:spPr>
        <p:txBody>
          <a:bodyPr/>
          <a:lstStyle/>
          <a:p>
            <a:r>
              <a:rPr lang="sv-SE" dirty="0"/>
              <a:t>Kompetenssäkringsnivåer</a:t>
            </a:r>
          </a:p>
        </p:txBody>
      </p:sp>
      <p:sp>
        <p:nvSpPr>
          <p:cNvPr id="7" name="textruta 6">
            <a:extLst>
              <a:ext uri="{FF2B5EF4-FFF2-40B4-BE49-F238E27FC236}">
                <a16:creationId xmlns:a16="http://schemas.microsoft.com/office/drawing/2014/main" id="{09A07320-0471-7DF5-E9B6-1C16E43AECE7}"/>
              </a:ext>
            </a:extLst>
          </p:cNvPr>
          <p:cNvSpPr txBox="1"/>
          <p:nvPr/>
        </p:nvSpPr>
        <p:spPr>
          <a:xfrm>
            <a:off x="6096000" y="2174782"/>
            <a:ext cx="6094206" cy="3529171"/>
          </a:xfrm>
          <a:prstGeom prst="rect">
            <a:avLst/>
          </a:prstGeom>
          <a:noFill/>
        </p:spPr>
        <p:txBody>
          <a:bodyPr wrap="square">
            <a:spAutoFit/>
          </a:bodyPr>
          <a:lstStyle/>
          <a:p>
            <a:pPr indent="-171450"/>
            <a:r>
              <a:rPr lang="sv-SE" sz="1800" dirty="0">
                <a:effectLst/>
                <a:latin typeface="Calibri" panose="020F0502020204030204" pitchFamily="34" charset="0"/>
                <a:ea typeface="Times New Roman" panose="02020603050405020304" pitchFamily="18" charset="0"/>
              </a:rPr>
              <a:t>Exemplifiering av nivå</a:t>
            </a:r>
          </a:p>
          <a:p>
            <a:pPr indent="-171450"/>
            <a:endParaRPr lang="sv-SE" dirty="0">
              <a:latin typeface="Calibri" panose="020F0502020204030204" pitchFamily="34" charset="0"/>
              <a:ea typeface="Times New Roman" panose="02020603050405020304" pitchFamily="18" charset="0"/>
            </a:endParaRPr>
          </a:p>
          <a:p>
            <a:pPr indent="-171450"/>
            <a:r>
              <a:rPr lang="sv-SE" sz="1800" b="1" dirty="0">
                <a:effectLst/>
                <a:latin typeface="Calibri" panose="020F0502020204030204" pitchFamily="34" charset="0"/>
                <a:ea typeface="Times New Roman" panose="02020603050405020304" pitchFamily="18" charset="0"/>
              </a:rPr>
              <a:t>Intyg</a:t>
            </a:r>
            <a:endParaRPr lang="sv-SE" sz="1400" dirty="0">
              <a:effectLst/>
              <a:latin typeface="Calibri" panose="020F0502020204030204" pitchFamily="34" charset="0"/>
              <a:ea typeface="Calibri" panose="020F0502020204030204" pitchFamily="34" charset="0"/>
            </a:endParaRPr>
          </a:p>
          <a:p>
            <a:pPr>
              <a:lnSpc>
                <a:spcPts val="1620"/>
              </a:lnSpc>
            </a:pPr>
            <a:r>
              <a:rPr lang="sv-SE" sz="1800" dirty="0">
                <a:effectLst/>
                <a:latin typeface="Calibri" panose="020F0502020204030204" pitchFamily="34" charset="0"/>
                <a:ea typeface="Calibri" panose="020F0502020204030204" pitchFamily="34" charset="0"/>
              </a:rPr>
              <a:t>Krav, närvarande och deltagit under hela utbildningen</a:t>
            </a:r>
          </a:p>
          <a:p>
            <a:pPr>
              <a:lnSpc>
                <a:spcPts val="1620"/>
              </a:lnSpc>
            </a:pPr>
            <a:endParaRPr lang="sv-SE" sz="1400" dirty="0">
              <a:effectLst/>
              <a:latin typeface="Calibri" panose="020F0502020204030204" pitchFamily="34" charset="0"/>
              <a:ea typeface="Calibri" panose="020F0502020204030204" pitchFamily="34" charset="0"/>
            </a:endParaRPr>
          </a:p>
          <a:p>
            <a:pPr indent="-171450"/>
            <a:r>
              <a:rPr lang="sv-SE" sz="1800" b="1" dirty="0">
                <a:effectLst/>
                <a:latin typeface="Calibri" panose="020F0502020204030204" pitchFamily="34" charset="0"/>
                <a:ea typeface="Times New Roman" panose="02020603050405020304" pitchFamily="18" charset="0"/>
              </a:rPr>
              <a:t>Diplom/diplomering</a:t>
            </a:r>
            <a:endParaRPr lang="sv-SE" sz="1400" dirty="0">
              <a:effectLst/>
              <a:latin typeface="Calibri" panose="020F0502020204030204" pitchFamily="34" charset="0"/>
              <a:ea typeface="Calibri" panose="020F0502020204030204" pitchFamily="34" charset="0"/>
            </a:endParaRPr>
          </a:p>
          <a:p>
            <a:pPr>
              <a:lnSpc>
                <a:spcPts val="1620"/>
              </a:lnSpc>
            </a:pPr>
            <a:r>
              <a:rPr lang="sv-SE" sz="1800" dirty="0">
                <a:effectLst/>
                <a:latin typeface="Calibri" panose="020F0502020204030204" pitchFamily="34" charset="0"/>
                <a:ea typeface="Calibri" panose="020F0502020204030204" pitchFamily="34" charset="0"/>
              </a:rPr>
              <a:t>Krav, kontroll att deltagaren tagit till sig av de kunskaper och/eller färdigheter som utbildningen syftade till.</a:t>
            </a:r>
            <a:br>
              <a:rPr lang="sv-SE" sz="1800" dirty="0">
                <a:effectLst/>
                <a:latin typeface="Calibri" panose="020F0502020204030204" pitchFamily="34" charset="0"/>
                <a:ea typeface="Calibri" panose="020F0502020204030204" pitchFamily="34" charset="0"/>
              </a:rPr>
            </a:br>
            <a:r>
              <a:rPr lang="sv-SE" sz="1800" dirty="0">
                <a:effectLst/>
                <a:latin typeface="Calibri" panose="020F0502020204030204" pitchFamily="34" charset="0"/>
                <a:ea typeface="Calibri" panose="020F0502020204030204" pitchFamily="34" charset="0"/>
              </a:rPr>
              <a:t>Kontrollen kan utföras av utbildningsföretaget och kan vara exempelvis kunskapstest, praktiska övningar med övervakning eller projektarbeten.</a:t>
            </a:r>
            <a:endParaRPr lang="sv-SE" sz="1400" dirty="0">
              <a:effectLst/>
              <a:latin typeface="Calibri" panose="020F0502020204030204" pitchFamily="34" charset="0"/>
              <a:ea typeface="Calibri" panose="020F0502020204030204" pitchFamily="34" charset="0"/>
            </a:endParaRPr>
          </a:p>
          <a:p>
            <a:pPr indent="-171450"/>
            <a:r>
              <a:rPr lang="sv-SE" sz="1800" b="1" dirty="0">
                <a:effectLst/>
                <a:latin typeface="Calibri" panose="020F0502020204030204" pitchFamily="34" charset="0"/>
                <a:ea typeface="Times New Roman" panose="02020603050405020304" pitchFamily="18" charset="0"/>
              </a:rPr>
              <a:t>Certifikat/Certifiering </a:t>
            </a:r>
            <a:endParaRPr lang="sv-SE" sz="1400" dirty="0">
              <a:effectLst/>
              <a:latin typeface="Calibri" panose="020F0502020204030204" pitchFamily="34" charset="0"/>
              <a:ea typeface="Calibri" panose="020F0502020204030204" pitchFamily="34" charset="0"/>
            </a:endParaRPr>
          </a:p>
          <a:p>
            <a:pPr>
              <a:lnSpc>
                <a:spcPts val="1620"/>
              </a:lnSpc>
            </a:pPr>
            <a:r>
              <a:rPr lang="sv-SE" sz="1800" dirty="0">
                <a:effectLst/>
                <a:latin typeface="Calibri" panose="020F0502020204030204" pitchFamily="34" charset="0"/>
                <a:ea typeface="Calibri" panose="020F0502020204030204" pitchFamily="34" charset="0"/>
              </a:rPr>
              <a:t>Krav, kunskaps-/praktiskt test som utformats och genomförs av tredje part. </a:t>
            </a:r>
          </a:p>
          <a:p>
            <a:pPr>
              <a:lnSpc>
                <a:spcPts val="1620"/>
              </a:lnSpc>
            </a:pPr>
            <a:endParaRPr lang="sv-SE" sz="1400" dirty="0">
              <a:effectLst/>
              <a:latin typeface="Calibri" panose="020F0502020204030204" pitchFamily="34" charset="0"/>
              <a:ea typeface="Calibri" panose="020F0502020204030204" pitchFamily="34" charset="0"/>
            </a:endParaRPr>
          </a:p>
        </p:txBody>
      </p:sp>
      <p:pic>
        <p:nvPicPr>
          <p:cNvPr id="9" name="Bildobjekt 8">
            <a:extLst>
              <a:ext uri="{FF2B5EF4-FFF2-40B4-BE49-F238E27FC236}">
                <a16:creationId xmlns:a16="http://schemas.microsoft.com/office/drawing/2014/main" id="{2B271E29-BFDD-23B5-AF84-F0212006B2FD}"/>
              </a:ext>
            </a:extLst>
          </p:cNvPr>
          <p:cNvPicPr>
            <a:picLocks noChangeAspect="1"/>
          </p:cNvPicPr>
          <p:nvPr/>
        </p:nvPicPr>
        <p:blipFill>
          <a:blip r:embed="rId3"/>
          <a:stretch>
            <a:fillRect/>
          </a:stretch>
        </p:blipFill>
        <p:spPr>
          <a:xfrm>
            <a:off x="591671" y="1644157"/>
            <a:ext cx="5039789" cy="4020663"/>
          </a:xfrm>
          <a:prstGeom prst="rect">
            <a:avLst/>
          </a:prstGeom>
        </p:spPr>
      </p:pic>
    </p:spTree>
    <p:extLst>
      <p:ext uri="{BB962C8B-B14F-4D97-AF65-F5344CB8AC3E}">
        <p14:creationId xmlns:p14="http://schemas.microsoft.com/office/powerpoint/2010/main" val="230358832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1402</TotalTime>
  <Words>364</Words>
  <Application>Microsoft Macintosh PowerPoint</Application>
  <PresentationFormat>Bredbild</PresentationFormat>
  <Paragraphs>28</Paragraphs>
  <Slides>5</Slides>
  <Notes>4</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5</vt:i4>
      </vt:variant>
    </vt:vector>
  </HeadingPairs>
  <TitlesOfParts>
    <vt:vector size="9" baseType="lpstr">
      <vt:lpstr>Arial</vt:lpstr>
      <vt:lpstr>Calibri</vt:lpstr>
      <vt:lpstr>Calibri Light</vt:lpstr>
      <vt:lpstr>Office-tema</vt:lpstr>
      <vt:lpstr>PowerPoint-presentation</vt:lpstr>
      <vt:lpstr>Nätverket för digital kvalitetssäkring av kompetens</vt:lpstr>
      <vt:lpstr>NDQ-sponsorer</vt:lpstr>
      <vt:lpstr>Vad står på agendan för nätverket?</vt:lpstr>
      <vt:lpstr>Kompetenssäkringsnivåer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Andersson, Peter</dc:creator>
  <cp:lastModifiedBy>Ebba Ossiannilsson</cp:lastModifiedBy>
  <cp:revision>23</cp:revision>
  <dcterms:created xsi:type="dcterms:W3CDTF">2020-12-07T08:48:20Z</dcterms:created>
  <dcterms:modified xsi:type="dcterms:W3CDTF">2022-12-11T19:46:14Z</dcterms:modified>
</cp:coreProperties>
</file>