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1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11CD-E903-1D49-BF6C-31043693DAA3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895A-1AC8-4941-8474-E3358D96A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46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32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5B7BF-14FD-ED8A-B1F3-D33AD854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08E9F9-2E98-E30A-610D-2A568B433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7FF1DB-090F-976A-F981-5BA300F9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2D197A-8023-2E75-6F74-B7A95582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85493-39E8-987C-A414-E0985805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0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95518-5DFE-8B2D-011F-F2FA9269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17B0BE-D23E-EAA4-8784-EE289317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62E3D9-9132-D361-CD20-0DFD55AA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73B5ED-CC82-F27C-668C-AE9D8E1E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4A36C-0C19-1EF0-D546-B50899FB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0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9979026-AE8B-D331-9E46-46AB92201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CF94D86-03CA-CB84-DB8E-043A2758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0B362F-899F-8054-C66B-465E59C8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B1443-5DEE-314F-43CF-0CEA6379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CAA271-0E4B-1A01-2C80-B7513F2D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1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128DE-003E-8695-CC65-628CCEC3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1488ED-579D-15A1-77D9-004CDD63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7D4AB-253E-E2D5-6F2F-8606D3CA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60B7BA-160C-A57D-5E9A-F4DCBE99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FDB19A-B1D4-2694-388F-0D4B8EDF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64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5334B-E99D-7295-4095-88EF4AA2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EC1E29-165A-F1A2-73F4-C1CBF1D6A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24A6FF-0AB2-98EC-B833-BD8BD32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3C0E21-732F-7B73-B1DB-0AF6B6F8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331535-CD57-903B-F456-446A686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45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DFF6A-0C18-9EF2-D0AA-3BDCB451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FD8BD-99D6-FA91-8C74-948526491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7EEFE6-A965-738C-2217-96C62CD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FEA994-0C9A-83EF-1BEC-5EC2AD02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23A2B94-1327-7FB6-0421-85689587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E1744A-3628-65DF-F3F3-BF451B42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2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479CB-04C3-42D5-A252-33D65EA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777CBC-C456-23BC-9774-4D0EBABC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23E348-FE6E-3439-45C1-4DB60705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04EB6B-EF79-B2A7-3902-7FD70C31A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CD20B3-B994-0A5E-E1D8-AA6C6CB9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E8B39F-D6F6-C650-969E-9C79C31E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0004BD-6940-7526-1FBD-D20B511B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68008A3-3D16-60B2-3A1D-15DBFC87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66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63027-F097-3BA4-F576-EAF7D147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F45080-7E67-318F-4595-78B2FCBF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4F7A7D0-E74F-0C1B-146A-C21E5CB7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BC6ECF5-B659-E4E8-EC90-C14AA4F6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62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32AE14C-E634-847E-09D9-4D6CEBD8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B8E95C-0286-38E4-173A-DD9BEDF7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D9B7FD-FB36-0A2D-6C07-1928525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1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C2D9C-8E76-B981-41BC-1D604200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1BDF00-008E-D30F-EA42-48BA44DB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2D844A-5F53-D771-BF56-C914CC69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31BCB7-E72E-DFE2-E840-90DF30DE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31D6CF-0F9E-6FE4-7179-37D6FABC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0A0545-A5D5-CC81-6CB0-80605C5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45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3510F6-4E28-4E94-0E83-28A6F5F3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D2C700E-A212-BF33-A9B8-D42D5B06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8C623F-7595-6933-0C50-053B8045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B53FBC-58E5-A4CC-BEB3-AF71020B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07B03D-C675-B35E-B842-1B15EF19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1B44E4-EB31-5666-C0EA-DC67541A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5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BE4E48-BCD9-11CE-8D8F-5E537DCC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40F41B-9EE8-1DA9-7FEC-2D946A89A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9623F7-0534-6412-B192-8FA81BF2B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AD1F-F5E7-2A42-9D57-3269C70BF3A2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7AEFB6-DE6E-2906-1B4C-AF6303CA7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E9BFC-7DE9-B57C-4352-745E59E76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F363-1484-0E47-8674-8FD44EFE48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4qulity.se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hyperlink" Target="http://www.i4quality.se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egeringen.se/4a73b4/contentassets/91f4a50aa80942688edbca0ccb1db8ad/promemoria-andringar-i-hogskolelagen-for-att-framja-den-akademiska-friheten-och-tydliggora-larosatenas-roll-for-det-livslanga-larand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geringen.se/49f792/contentassets/4963e0461aff4294855f14bcdbf4287c/uppdrag-att-genomlysa-utbildningsutbud-for-livslangt-larande-och-omstallnin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tshållare för innehåll 8" descr="En bild som visar text, person, står&#10;&#10;Automatiskt genererad beskrivning">
            <a:extLst>
              <a:ext uri="{FF2B5EF4-FFF2-40B4-BE49-F238E27FC236}">
                <a16:creationId xmlns:a16="http://schemas.microsoft.com/office/drawing/2014/main" id="{398C609C-AE0A-AFBE-E853-47BD9B428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9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llehammer Lifelong Learning ICDE Conference — ICDE">
            <a:extLst>
              <a:ext uri="{FF2B5EF4-FFF2-40B4-BE49-F238E27FC236}">
                <a16:creationId xmlns:a16="http://schemas.microsoft.com/office/drawing/2014/main" id="{C8201741-FD2A-BDC9-82B7-DEF0AAC1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8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44" y="1084730"/>
            <a:ext cx="4222276" cy="329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469" y="230832"/>
            <a:ext cx="3696671" cy="243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7770" y="241983"/>
            <a:ext cx="3696671" cy="243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6990" y="2701442"/>
            <a:ext cx="3488330" cy="195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/>
          <p:nvPr/>
        </p:nvSpPr>
        <p:spPr>
          <a:xfrm>
            <a:off x="846154" y="241983"/>
            <a:ext cx="19408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Footprints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119114" y="1084730"/>
            <a:ext cx="263190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u="sng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www.i4quality.se</a:t>
            </a:r>
            <a:endParaRPr sz="1400" b="1">
              <a:solidFill>
                <a:schemeClr val="lt1"/>
              </a:solidFill>
              <a:highlight>
                <a:srgbClr val="00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Ebba.Ossiannilsson@gmail.com</a:t>
            </a:r>
            <a:endParaRPr sz="1400" b="1">
              <a:solidFill>
                <a:schemeClr val="lt1"/>
              </a:solidFill>
              <a:highlight>
                <a:srgbClr val="00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400" b="1" u="sng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info@i4quality.se</a:t>
            </a:r>
            <a:endParaRPr sz="1400" b="1">
              <a:solidFill>
                <a:schemeClr val="lt1"/>
              </a:solidFill>
              <a:highlight>
                <a:srgbClr val="00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25387" y="2663342"/>
            <a:ext cx="3696671" cy="1895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119114" y="4460330"/>
            <a:ext cx="283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dirty="0"/>
          </a:p>
        </p:txBody>
      </p:sp>
      <p:sp>
        <p:nvSpPr>
          <p:cNvPr id="200" name="Google Shape;200;p21"/>
          <p:cNvSpPr txBox="1"/>
          <p:nvPr/>
        </p:nvSpPr>
        <p:spPr>
          <a:xfrm>
            <a:off x="289504" y="5153683"/>
            <a:ext cx="616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IS SHARING, SHARING IS CARING</a:t>
            </a:r>
            <a:endParaRPr dirty="0"/>
          </a:p>
        </p:txBody>
      </p:sp>
      <p:sp>
        <p:nvSpPr>
          <p:cNvPr id="201" name="Google Shape;201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1" descr="Downloads - Creative Common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84010" y="4473335"/>
            <a:ext cx="1608781" cy="63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latshållare för innehåll 8" descr="En bild som visar text, person, står&#10;&#10;Automatiskt genererad beskrivning">
            <a:extLst>
              <a:ext uri="{FF2B5EF4-FFF2-40B4-BE49-F238E27FC236}">
                <a16:creationId xmlns:a16="http://schemas.microsoft.com/office/drawing/2014/main" id="{91EC0319-7022-F194-550A-741A55C0E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0140" y="4712759"/>
            <a:ext cx="3676397" cy="198166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7166DD4-7A95-8D49-7221-C3B4CA883C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1974" y="5874027"/>
            <a:ext cx="4083568" cy="7725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CB89296-2566-E44B-B959-5C47F21BF6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0189" y="5892938"/>
            <a:ext cx="4031621" cy="79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9FF30-F700-F16D-5ACC-5673720FB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Regeringsuppdrag Utbildningsutbud för livslångt lärande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14E6D7-1C28-E2C6-DCDD-E992C21F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 fontScale="85000" lnSpcReduction="20000"/>
          </a:bodyPr>
          <a:lstStyle/>
          <a:p>
            <a:r>
              <a:rPr lang="sv-SE" sz="4200" dirty="0"/>
              <a:t>Ebba Ossiannilsson, Professor, Dr.</a:t>
            </a:r>
          </a:p>
          <a:p>
            <a:r>
              <a:rPr lang="sv-SE" dirty="0"/>
              <a:t>Svenska Riksorganisationen för öppen flexibel distansutbildning, V Ordförande </a:t>
            </a:r>
          </a:p>
          <a:p>
            <a:r>
              <a:rPr lang="sv-SE" dirty="0"/>
              <a:t>International Council for </a:t>
            </a:r>
            <a:r>
              <a:rPr lang="sv-SE" dirty="0" err="1"/>
              <a:t>Open</a:t>
            </a:r>
            <a:r>
              <a:rPr lang="sv-SE" dirty="0"/>
              <a:t>, Flexible and 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(ICDE), Board </a:t>
            </a:r>
            <a:r>
              <a:rPr lang="sv-SE" dirty="0" err="1"/>
              <a:t>Member</a:t>
            </a:r>
            <a:endParaRPr lang="sv-SE" dirty="0"/>
          </a:p>
          <a:p>
            <a:r>
              <a:rPr lang="sv-SE" dirty="0"/>
              <a:t>ICDE OER </a:t>
            </a:r>
            <a:r>
              <a:rPr lang="sv-SE" dirty="0" err="1"/>
              <a:t>Advocacy</a:t>
            </a:r>
            <a:r>
              <a:rPr lang="sv-SE" dirty="0"/>
              <a:t> </a:t>
            </a:r>
            <a:r>
              <a:rPr lang="sv-SE" dirty="0" err="1"/>
              <a:t>Committee</a:t>
            </a:r>
            <a:r>
              <a:rPr lang="sv-SE" dirty="0"/>
              <a:t>, Ambassador and </a:t>
            </a:r>
            <a:r>
              <a:rPr lang="sv-SE" dirty="0" err="1"/>
              <a:t>Chair</a:t>
            </a:r>
            <a:endParaRPr lang="sv-SE" dirty="0"/>
          </a:p>
          <a:p>
            <a:r>
              <a:rPr lang="sv-SE" dirty="0"/>
              <a:t>International Council on </a:t>
            </a:r>
            <a:r>
              <a:rPr lang="sv-SE" dirty="0" err="1"/>
              <a:t>Badges</a:t>
            </a:r>
            <a:r>
              <a:rPr lang="sv-SE" dirty="0"/>
              <a:t> and </a:t>
            </a:r>
            <a:r>
              <a:rPr lang="sv-SE" dirty="0" err="1"/>
              <a:t>Credentials</a:t>
            </a:r>
            <a:r>
              <a:rPr lang="sv-SE" dirty="0"/>
              <a:t>, </a:t>
            </a:r>
            <a:r>
              <a:rPr lang="sv-SE" dirty="0" err="1"/>
              <a:t>Quality</a:t>
            </a:r>
            <a:r>
              <a:rPr lang="sv-SE" dirty="0"/>
              <a:t> Board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9AD876-2C59-B9D8-F08B-092FD0ED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039"/>
            <a:ext cx="4083568" cy="7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32934A-E468-E325-6BCB-23D2C99D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>
                <a:hlinkClick r:id="rId2"/>
              </a:rPr>
              <a:t>Ändringar</a:t>
            </a:r>
            <a:r>
              <a:rPr lang="en-US" sz="5400" dirty="0">
                <a:hlinkClick r:id="rId2"/>
              </a:rPr>
              <a:t> </a:t>
            </a:r>
            <a:r>
              <a:rPr lang="en-US" sz="5400" dirty="0" err="1">
                <a:hlinkClick r:id="rId2"/>
              </a:rPr>
              <a:t>i</a:t>
            </a:r>
            <a:r>
              <a:rPr lang="en-US" sz="5400" dirty="0">
                <a:hlinkClick r:id="rId2"/>
              </a:rPr>
              <a:t> </a:t>
            </a:r>
            <a:r>
              <a:rPr lang="en-US" sz="5400" dirty="0" err="1">
                <a:hlinkClick r:id="rId2"/>
              </a:rPr>
              <a:t>högskolelagen</a:t>
            </a:r>
            <a:r>
              <a:rPr lang="en-US" sz="5400" dirty="0">
                <a:hlinkClick r:id="rId2"/>
              </a:rPr>
              <a:t> 1 </a:t>
            </a:r>
            <a:r>
              <a:rPr lang="en-US" sz="5400" dirty="0" err="1">
                <a:hlinkClick r:id="rId2"/>
              </a:rPr>
              <a:t>juli</a:t>
            </a:r>
            <a:r>
              <a:rPr lang="en-US" sz="5400" dirty="0">
                <a:hlinkClick r:id="rId2"/>
              </a:rPr>
              <a:t> 2021</a:t>
            </a:r>
            <a:endParaRPr lang="en-US" sz="5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CC2666-849D-978A-50B6-624A8715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685848"/>
            <a:ext cx="4416894" cy="189926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B36601B5-3CED-5332-C03F-4573E2575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81" y="3688726"/>
            <a:ext cx="5702113" cy="20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55D8BBCB-7F85-F6CD-274E-240EC4C3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8202"/>
            <a:ext cx="7772400" cy="513424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60DC7499-5E97-DD8E-A4D5-C419EED8C435}"/>
              </a:ext>
            </a:extLst>
          </p:cNvPr>
          <p:cNvSpPr txBox="1"/>
          <p:nvPr/>
        </p:nvSpPr>
        <p:spPr>
          <a:xfrm>
            <a:off x="1231900" y="570178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u="none" strike="noStrike" dirty="0">
                <a:solidFill>
                  <a:srgbClr val="000000"/>
                </a:solidFill>
                <a:effectLst/>
                <a:latin typeface="open_sanssemibold"/>
              </a:rPr>
              <a:t>Diarienummer: U2022/02386</a:t>
            </a:r>
            <a:endParaRPr lang="sv-SE" dirty="0"/>
          </a:p>
        </p:txBody>
      </p:sp>
      <p:pic>
        <p:nvPicPr>
          <p:cNvPr id="3074" name="Picture 2" descr="Startsidan - Regeringen.se">
            <a:extLst>
              <a:ext uri="{FF2B5EF4-FFF2-40B4-BE49-F238E27FC236}">
                <a16:creationId xmlns:a16="http://schemas.microsoft.com/office/drawing/2014/main" id="{C66C1935-7C10-1C9B-C964-660FCB68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07325EAC-4C8C-80BF-3470-081C32CC4D3B}"/>
              </a:ext>
            </a:extLst>
          </p:cNvPr>
          <p:cNvSpPr txBox="1"/>
          <p:nvPr/>
        </p:nvSpPr>
        <p:spPr>
          <a:xfrm>
            <a:off x="5487988" y="5470951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https://www.regeringen.se/49f792/contentassets/4963e0461aff4294855f14bcdbf4287c/uppdrag-att-genomlysa-utbildningsutbud-for-livslangt-larande-och-omstallning.pdf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83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inomhus, skärmbild&#10;&#10;Automatiskt genererad beskrivning">
            <a:extLst>
              <a:ext uri="{FF2B5EF4-FFF2-40B4-BE49-F238E27FC236}">
                <a16:creationId xmlns:a16="http://schemas.microsoft.com/office/drawing/2014/main" id="{A0BF4294-B4DA-8D91-5753-E2FBAE3F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692150"/>
            <a:ext cx="8804275" cy="495384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979555B-3AE7-C527-EC78-DAA90AE0A2A8}"/>
              </a:ext>
            </a:extLst>
          </p:cNvPr>
          <p:cNvSpPr txBox="1"/>
          <p:nvPr/>
        </p:nvSpPr>
        <p:spPr>
          <a:xfrm>
            <a:off x="200025" y="637436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u="none" strike="noStrike" dirty="0">
                <a:solidFill>
                  <a:srgbClr val="000000"/>
                </a:solidFill>
                <a:effectLst/>
                <a:latin typeface="open_sanssemibold"/>
              </a:rPr>
              <a:t>Diarienummer: U2022/02386</a:t>
            </a:r>
            <a:endParaRPr lang="sv-SE" dirty="0"/>
          </a:p>
        </p:txBody>
      </p:sp>
      <p:pic>
        <p:nvPicPr>
          <p:cNvPr id="4098" name="Picture 2" descr="Startsidan - Regeringen.se">
            <a:extLst>
              <a:ext uri="{FF2B5EF4-FFF2-40B4-BE49-F238E27FC236}">
                <a16:creationId xmlns:a16="http://schemas.microsoft.com/office/drawing/2014/main" id="{92C2C5CB-18D9-F442-DBE7-3FABDBC5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1428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6EF10ED-D46E-F572-B294-4E625A12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4" y="813251"/>
            <a:ext cx="10120396" cy="429390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77B8450-63D3-3622-C065-FB502B4B7425}"/>
              </a:ext>
            </a:extLst>
          </p:cNvPr>
          <p:cNvSpPr txBox="1"/>
          <p:nvPr/>
        </p:nvSpPr>
        <p:spPr>
          <a:xfrm>
            <a:off x="109454" y="648866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u="none" strike="noStrike" dirty="0">
                <a:solidFill>
                  <a:srgbClr val="000000"/>
                </a:solidFill>
                <a:effectLst/>
                <a:latin typeface="open_sanssemibold"/>
              </a:rPr>
              <a:t>Diarienummer: U2022/02386</a:t>
            </a:r>
            <a:endParaRPr lang="sv-SE" dirty="0"/>
          </a:p>
        </p:txBody>
      </p:sp>
      <p:pic>
        <p:nvPicPr>
          <p:cNvPr id="5122" name="Picture 2" descr="Startsidan - Regeringen.se">
            <a:extLst>
              <a:ext uri="{FF2B5EF4-FFF2-40B4-BE49-F238E27FC236}">
                <a16:creationId xmlns:a16="http://schemas.microsoft.com/office/drawing/2014/main" id="{93BDF441-736B-D838-D0D1-10A4C8A1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46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0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F689F58-6F9B-91BA-5514-C78478F1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0150"/>
            <a:ext cx="5294716" cy="305769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C84080C-6155-22B9-1A0C-CB29EB3C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34" y="643467"/>
            <a:ext cx="4874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5E95EA2-9E5A-86A8-928C-436989F36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336227"/>
            <a:ext cx="5426764" cy="2876184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4061769-E3BB-95EF-0A1A-F97C0FFE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09177"/>
            <a:ext cx="5426764" cy="1804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BACF30DB-6786-D056-E53E-797C54F6F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477679"/>
            <a:ext cx="5426764" cy="37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D0183AE-1D26-A2A8-AB70-143097CAE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1292"/>
            <a:ext cx="5291666" cy="481541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5EC7DEA-40A8-8F6B-0D6E-CD1F18DA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820458"/>
            <a:ext cx="5291667" cy="12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114</Words>
  <Application>Microsoft Macintosh PowerPoint</Application>
  <PresentationFormat>Bredbild</PresentationFormat>
  <Paragraphs>18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open_sanssemibold</vt:lpstr>
      <vt:lpstr>Office-tema</vt:lpstr>
      <vt:lpstr>PowerPoint-presentation</vt:lpstr>
      <vt:lpstr>Regeringsuppdrag Utbildningsutbud för livslångt lärande</vt:lpstr>
      <vt:lpstr>Ändringar i högskolelagen 1 juli 2021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Ebba Ossiannilsson</dc:creator>
  <cp:lastModifiedBy>Ebba Ossiannilsson</cp:lastModifiedBy>
  <cp:revision>4</cp:revision>
  <dcterms:created xsi:type="dcterms:W3CDTF">2022-09-22T15:51:29Z</dcterms:created>
  <dcterms:modified xsi:type="dcterms:W3CDTF">2022-09-23T14:27:36Z</dcterms:modified>
</cp:coreProperties>
</file>