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7" r:id="rId2"/>
    <p:sldMasterId id="2147483675" r:id="rId3"/>
  </p:sldMasterIdLst>
  <p:notesMasterIdLst>
    <p:notesMasterId r:id="rId14"/>
  </p:notesMasterIdLst>
  <p:handoutMasterIdLst>
    <p:handoutMasterId r:id="rId15"/>
  </p:handoutMasterIdLst>
  <p:sldIdLst>
    <p:sldId id="269" r:id="rId4"/>
    <p:sldId id="289" r:id="rId5"/>
    <p:sldId id="274" r:id="rId6"/>
    <p:sldId id="285" r:id="rId7"/>
    <p:sldId id="290" r:id="rId8"/>
    <p:sldId id="284" r:id="rId9"/>
    <p:sldId id="291" r:id="rId10"/>
    <p:sldId id="292" r:id="rId11"/>
    <p:sldId id="287" r:id="rId12"/>
    <p:sldId id="259" r:id="rId13"/>
  </p:sldIdLst>
  <p:sldSz cx="12192000" cy="6858000"/>
  <p:notesSz cx="6799263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6"/>
    <a:srgbClr val="ADCFF1"/>
    <a:srgbClr val="FDFDFD"/>
    <a:srgbClr val="E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8" autoAdjust="0"/>
    <p:restoredTop sz="71766" autoAdjust="0"/>
  </p:normalViewPr>
  <p:slideViewPr>
    <p:cSldViewPr snapToGrid="0">
      <p:cViewPr varScale="1">
        <p:scale>
          <a:sx n="79" d="100"/>
          <a:sy n="79" d="100"/>
        </p:scale>
        <p:origin x="17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7088" cy="49863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587" y="1"/>
            <a:ext cx="2947088" cy="49863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E99DBC-E5E6-4714-AAFE-02CE68C39C59}" type="datetimeFigureOut">
              <a:rPr lang="da-DK"/>
              <a:pPr>
                <a:defRPr/>
              </a:pPr>
              <a:t>08.12.2021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179"/>
            <a:ext cx="2947088" cy="49863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587" y="9431179"/>
            <a:ext cx="2947088" cy="49863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5DDC98-342E-45E3-8831-99868864322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3FA4986-39DF-4317-865F-1DB09FBCFBF2}" type="datetimeFigureOut">
              <a:rPr lang="en-GB"/>
              <a:pPr>
                <a:defRPr/>
              </a:pPr>
              <a:t>08/12/2021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9" y="4716383"/>
            <a:ext cx="5440046" cy="4468654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179"/>
            <a:ext cx="2947088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87" y="9431179"/>
            <a:ext cx="2947088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5436C0-7D95-48BF-A8CA-3A9A692C83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5436C0-7D95-48BF-A8CA-3A9A692C835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97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5436C0-7D95-48BF-A8CA-3A9A692C835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108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5436C0-7D95-48BF-A8CA-3A9A692C835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681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5436C0-7D95-48BF-A8CA-3A9A692C835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74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sv-SE" sz="1200" b="0" i="0" u="none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5436C0-7D95-48BF-A8CA-3A9A692C835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192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5436C0-7D95-48BF-A8CA-3A9A692C835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86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EB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 err="1"/>
          </a:p>
        </p:txBody>
      </p:sp>
      <p:pic>
        <p:nvPicPr>
          <p:cNvPr id="5" name="Billed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6042025"/>
            <a:ext cx="29575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6834" y="675392"/>
            <a:ext cx="5467917" cy="4766558"/>
          </a:xfrm>
        </p:spPr>
        <p:txBody>
          <a:bodyPr/>
          <a:lstStyle>
            <a:lvl1pPr algn="l">
              <a:lnSpc>
                <a:spcPct val="83000"/>
              </a:lnSpc>
              <a:defRPr sz="7800">
                <a:solidFill>
                  <a:srgbClr val="006EB6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/>
          </p:nvPr>
        </p:nvSpPr>
        <p:spPr>
          <a:xfrm>
            <a:off x="6094413" y="6041776"/>
            <a:ext cx="5399086" cy="279799"/>
          </a:xfrm>
        </p:spPr>
        <p:txBody>
          <a:bodyPr anchor="b"/>
          <a:lstStyle>
            <a:lvl1pPr marL="0" indent="0" algn="r">
              <a:buNone/>
              <a:defRPr sz="13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6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0" y="6321425"/>
            <a:ext cx="2698750" cy="176213"/>
          </a:xfrm>
        </p:spPr>
        <p:txBody>
          <a:bodyPr/>
          <a:lstStyle>
            <a:lvl1pPr>
              <a:defRPr sz="1350">
                <a:solidFill>
                  <a:srgbClr val="006EB6"/>
                </a:solidFill>
              </a:defRPr>
            </a:lvl1pPr>
          </a:lstStyle>
          <a:p>
            <a:pPr>
              <a:defRPr/>
            </a:pPr>
            <a:r>
              <a:rPr lang="da-DK"/>
              <a:t>16</a:t>
            </a:r>
          </a:p>
        </p:txBody>
      </p:sp>
      <p:sp>
        <p:nvSpPr>
          <p:cNvPr id="7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35788"/>
            <a:ext cx="5400675" cy="22225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1450"/>
            <a:ext cx="2663825" cy="22225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D40481-EBC5-4151-A2C4-1C1F1C401AFC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394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 err="1"/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1317625" y="414338"/>
            <a:ext cx="1871663" cy="1365250"/>
          </a:xfrm>
          <a:custGeom>
            <a:avLst/>
            <a:gdLst>
              <a:gd name="T0" fmla="*/ 329236811 w 2288"/>
              <a:gd name="T1" fmla="*/ 0 h 1668"/>
              <a:gd name="T2" fmla="*/ 720707234 w 2288"/>
              <a:gd name="T3" fmla="*/ 0 h 1668"/>
              <a:gd name="T4" fmla="*/ 323213622 w 2288"/>
              <a:gd name="T5" fmla="*/ 1116821154 h 1668"/>
              <a:gd name="T6" fmla="*/ 0 w 2288"/>
              <a:gd name="T7" fmla="*/ 1116821154 h 1668"/>
              <a:gd name="T8" fmla="*/ 329236811 w 2288"/>
              <a:gd name="T9" fmla="*/ 0 h 1668"/>
              <a:gd name="T10" fmla="*/ 329236811 w 2288"/>
              <a:gd name="T11" fmla="*/ 0 h 1668"/>
              <a:gd name="T12" fmla="*/ 1136937108 w 2288"/>
              <a:gd name="T13" fmla="*/ 0 h 1668"/>
              <a:gd name="T14" fmla="*/ 1531084141 w 2288"/>
              <a:gd name="T15" fmla="*/ 0 h 1668"/>
              <a:gd name="T16" fmla="*/ 1068680307 w 2288"/>
              <a:gd name="T17" fmla="*/ 1116821154 h 1668"/>
              <a:gd name="T18" fmla="*/ 742790076 w 2288"/>
              <a:gd name="T19" fmla="*/ 1116821154 h 1668"/>
              <a:gd name="T20" fmla="*/ 1136937108 w 2288"/>
              <a:gd name="T21" fmla="*/ 0 h 1668"/>
              <a:gd name="T22" fmla="*/ 1136937108 w 2288"/>
              <a:gd name="T23" fmla="*/ 0 h 16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288" h="1668">
                <a:moveTo>
                  <a:pt x="492" y="0"/>
                </a:moveTo>
                <a:lnTo>
                  <a:pt x="1077" y="0"/>
                </a:lnTo>
                <a:lnTo>
                  <a:pt x="483" y="1668"/>
                </a:lnTo>
                <a:lnTo>
                  <a:pt x="0" y="1668"/>
                </a:lnTo>
                <a:lnTo>
                  <a:pt x="492" y="0"/>
                </a:lnTo>
                <a:close/>
                <a:moveTo>
                  <a:pt x="1699" y="0"/>
                </a:moveTo>
                <a:lnTo>
                  <a:pt x="2288" y="0"/>
                </a:lnTo>
                <a:lnTo>
                  <a:pt x="1597" y="1668"/>
                </a:lnTo>
                <a:lnTo>
                  <a:pt x="1110" y="1668"/>
                </a:lnTo>
                <a:lnTo>
                  <a:pt x="16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5" name="Billed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6002338"/>
            <a:ext cx="29575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95662" y="1304690"/>
            <a:ext cx="8097838" cy="4705813"/>
          </a:xfrm>
        </p:spPr>
        <p:txBody>
          <a:bodyPr/>
          <a:lstStyle>
            <a:lvl1pPr marL="0" indent="0">
              <a:lnSpc>
                <a:spcPct val="105000"/>
              </a:lnSpc>
              <a:buFont typeface="Open Sans" panose="020B0606030504020204" pitchFamily="34" charset="0"/>
              <a:buChar char="​"/>
              <a:defRPr sz="4000" b="1" i="1"/>
            </a:lvl1pPr>
            <a:lvl2pPr marL="0" indent="0">
              <a:spcBef>
                <a:spcPts val="18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6" name="Date Placeholder 2" hidden="1"/>
          <p:cNvSpPr>
            <a:spLocks noGrp="1"/>
          </p:cNvSpPr>
          <p:nvPr>
            <p:ph type="dt" sz="half" idx="14"/>
          </p:nvPr>
        </p:nvSpPr>
        <p:spPr>
          <a:xfrm>
            <a:off x="0" y="6911975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8" name="FLD_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9B473-0FB8-49FA-BF6E-21C22C8826AE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614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tekst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3738" y="2376126"/>
            <a:ext cx="2676479" cy="205776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None/>
              <a:tabLst/>
              <a:defRPr sz="1800" b="1" baseline="0"/>
            </a:lvl1pPr>
            <a:lvl2pPr marL="288000" indent="-288000">
              <a:lnSpc>
                <a:spcPct val="95000"/>
              </a:lnSpc>
              <a:buFont typeface="Corbel" panose="020B0503020204020204" pitchFamily="34" charset="0"/>
              <a:buChar char="—"/>
              <a:defRPr sz="1800"/>
            </a:lvl2pPr>
            <a:lvl3pPr marL="540000" indent="-252000">
              <a:lnSpc>
                <a:spcPct val="95000"/>
              </a:lnSpc>
              <a:buFont typeface="Symbol" panose="05050102010706020507" pitchFamily="18" charset="2"/>
              <a:buChar char="·"/>
              <a:defRPr sz="1800"/>
            </a:lvl3pPr>
            <a:lvl4pPr marL="792000" indent="-252000">
              <a:lnSpc>
                <a:spcPct val="95000"/>
              </a:lnSpc>
              <a:buFont typeface="Arial" panose="020B0604020202020204" pitchFamily="34" charset="0"/>
              <a:buChar char="‒"/>
              <a:defRPr sz="1800"/>
            </a:lvl4pPr>
            <a:lvl5pPr marL="1044000" indent="-252000">
              <a:lnSpc>
                <a:spcPct val="95000"/>
              </a:lnSpc>
              <a:buFont typeface="Symbol" panose="05050102010706020507" pitchFamily="18" charset="2"/>
              <a:buChar char="·"/>
              <a:defRPr sz="1800"/>
            </a:lvl5pPr>
            <a:lvl6pPr>
              <a:lnSpc>
                <a:spcPct val="95000"/>
              </a:lnSpc>
              <a:defRPr sz="1800"/>
            </a:lvl6pPr>
            <a:lvl7pPr>
              <a:lnSpc>
                <a:spcPct val="95000"/>
              </a:lnSpc>
              <a:defRPr sz="1800"/>
            </a:lvl7pPr>
            <a:lvl8pPr>
              <a:lnSpc>
                <a:spcPct val="95000"/>
              </a:lnSpc>
              <a:defRPr sz="1800"/>
            </a:lvl8pPr>
            <a:lvl9pPr>
              <a:lnSpc>
                <a:spcPct val="95000"/>
              </a:lnSpc>
              <a:defRPr sz="18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93737" y="4433887"/>
            <a:ext cx="2700337" cy="1575135"/>
          </a:xfrm>
        </p:spPr>
        <p:txBody>
          <a:bodyPr anchor="b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3394074" y="1409699"/>
            <a:ext cx="8099424" cy="45504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da-DK" noProof="0" dirty="0"/>
          </a:p>
        </p:txBody>
      </p:sp>
      <p:sp>
        <p:nvSpPr>
          <p:cNvPr id="7" name="Date Placeholder 2" hidden="1"/>
          <p:cNvSpPr>
            <a:spLocks noGrp="1"/>
          </p:cNvSpPr>
          <p:nvPr>
            <p:ph type="dt" sz="half" idx="16"/>
          </p:nvPr>
        </p:nvSpPr>
        <p:spPr>
          <a:xfrm>
            <a:off x="0" y="6911975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9" name="FLD_Footer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480CB-2507-452A-AA11-0EFEB2D85F9C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8508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5"/>
          </p:nvPr>
        </p:nvSpPr>
        <p:spPr>
          <a:xfrm>
            <a:off x="693737" y="1409699"/>
            <a:ext cx="10799761" cy="40322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93738" y="5531239"/>
            <a:ext cx="10799762" cy="540697"/>
          </a:xfrm>
        </p:spPr>
        <p:txBody>
          <a:bodyPr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da-DK" noProof="0" dirty="0"/>
          </a:p>
        </p:txBody>
      </p:sp>
      <p:sp>
        <p:nvSpPr>
          <p:cNvPr id="5" name="Date Placeholder 2" hidden="1"/>
          <p:cNvSpPr>
            <a:spLocks noGrp="1"/>
          </p:cNvSpPr>
          <p:nvPr>
            <p:ph type="dt" sz="half" idx="16"/>
          </p:nvPr>
        </p:nvSpPr>
        <p:spPr>
          <a:xfrm>
            <a:off x="0" y="6911975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6CE45-C101-4DC9-A5F9-0B123ECD1079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9953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+ note, 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 err="1"/>
          </a:p>
        </p:txBody>
      </p:sp>
      <p:pic>
        <p:nvPicPr>
          <p:cNvPr id="7" name="Billed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5994400"/>
            <a:ext cx="29575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sz="quarter" idx="15"/>
          </p:nvPr>
        </p:nvSpPr>
        <p:spPr>
          <a:xfrm>
            <a:off x="693737" y="1409699"/>
            <a:ext cx="10799761" cy="40322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93738" y="5531239"/>
            <a:ext cx="10799762" cy="540697"/>
          </a:xfrm>
        </p:spPr>
        <p:txBody>
          <a:bodyPr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8" name="Date Placeholder 2" hidden="1"/>
          <p:cNvSpPr>
            <a:spLocks noGrp="1"/>
          </p:cNvSpPr>
          <p:nvPr>
            <p:ph type="dt" sz="half" idx="16"/>
          </p:nvPr>
        </p:nvSpPr>
        <p:spPr>
          <a:xfrm>
            <a:off x="0" y="6911975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9" name="FLD_Footer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BF1BD-0C7A-4B03-BD13-6E8366E6C547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8896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 err="1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4800" y="0"/>
            <a:ext cx="6094413" cy="6858000"/>
          </a:xfrm>
          <a:solidFill>
            <a:schemeClr val="bg1">
              <a:lumMod val="75000"/>
            </a:schemeClr>
          </a:solidFill>
        </p:spPr>
        <p:txBody>
          <a:bodyPr tIns="118800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6568" y="391028"/>
            <a:ext cx="5278565" cy="1285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6" name="Date Placeholder 2" hidden="1"/>
          <p:cNvSpPr>
            <a:spLocks noGrp="1"/>
          </p:cNvSpPr>
          <p:nvPr>
            <p:ph type="dt" sz="half" idx="15"/>
          </p:nvPr>
        </p:nvSpPr>
        <p:spPr>
          <a:xfrm>
            <a:off x="0" y="6911975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10" name="FLD_Footer" hidden="1"/>
          <p:cNvSpPr>
            <a:spLocks noGrp="1"/>
          </p:cNvSpPr>
          <p:nvPr>
            <p:ph type="ftr" sz="quarter" idx="16"/>
          </p:nvPr>
        </p:nvSpPr>
        <p:spPr>
          <a:xfrm>
            <a:off x="0" y="6911975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Slide Number Placeholder 4" hidden="1"/>
          <p:cNvSpPr>
            <a:spLocks noGrp="1"/>
          </p:cNvSpPr>
          <p:nvPr>
            <p:ph type="sldNum" sz="quarter" idx="17"/>
          </p:nvPr>
        </p:nvSpPr>
        <p:spPr>
          <a:xfrm>
            <a:off x="0" y="6911975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4C5CD74C-CA15-44F2-9674-DF1FE7779C6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6293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 err="1"/>
          </a:p>
        </p:txBody>
      </p:sp>
      <p:pic>
        <p:nvPicPr>
          <p:cNvPr id="7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6102350"/>
            <a:ext cx="29337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693737" y="1920240"/>
            <a:ext cx="4698964" cy="4029710"/>
          </a:xfrm>
        </p:spPr>
        <p:txBody>
          <a:bodyPr/>
          <a:lstStyle>
            <a:lvl1pPr>
              <a:lnSpc>
                <a:spcPct val="95000"/>
              </a:lnSpc>
              <a:defRPr sz="1800">
                <a:solidFill>
                  <a:srgbClr val="ADCFF1"/>
                </a:solidFill>
              </a:defRPr>
            </a:lvl1pPr>
            <a:lvl2pPr>
              <a:lnSpc>
                <a:spcPct val="95000"/>
              </a:lnSpc>
              <a:defRPr sz="1800">
                <a:solidFill>
                  <a:srgbClr val="ADCFF1"/>
                </a:solidFill>
              </a:defRPr>
            </a:lvl2pPr>
            <a:lvl3pPr>
              <a:lnSpc>
                <a:spcPct val="95000"/>
              </a:lnSpc>
              <a:defRPr sz="1800">
                <a:solidFill>
                  <a:srgbClr val="ADCFF1"/>
                </a:solidFill>
              </a:defRPr>
            </a:lvl3pPr>
            <a:lvl4pPr>
              <a:lnSpc>
                <a:spcPct val="95000"/>
              </a:lnSpc>
              <a:defRPr sz="1800">
                <a:solidFill>
                  <a:srgbClr val="ADCFF1"/>
                </a:solidFill>
              </a:defRPr>
            </a:lvl4pPr>
            <a:lvl5pPr>
              <a:lnSpc>
                <a:spcPct val="95000"/>
              </a:lnSpc>
              <a:defRPr sz="1800">
                <a:solidFill>
                  <a:srgbClr val="ADCFF1"/>
                </a:solidFill>
              </a:defRPr>
            </a:lvl5pPr>
            <a:lvl6pPr>
              <a:lnSpc>
                <a:spcPct val="95000"/>
              </a:lnSpc>
              <a:defRPr sz="1800">
                <a:solidFill>
                  <a:srgbClr val="ADCFF1"/>
                </a:solidFill>
              </a:defRPr>
            </a:lvl6pPr>
            <a:lvl7pPr>
              <a:lnSpc>
                <a:spcPct val="95000"/>
              </a:lnSpc>
              <a:defRPr sz="1800">
                <a:solidFill>
                  <a:srgbClr val="ADCFF1"/>
                </a:solidFill>
              </a:defRPr>
            </a:lvl7pPr>
            <a:lvl8pPr>
              <a:lnSpc>
                <a:spcPct val="95000"/>
              </a:lnSpc>
              <a:defRPr sz="1800">
                <a:solidFill>
                  <a:srgbClr val="ADCFF1"/>
                </a:solidFill>
              </a:defRPr>
            </a:lvl8pPr>
            <a:lvl9pPr>
              <a:lnSpc>
                <a:spcPct val="95000"/>
              </a:lnSpc>
              <a:defRPr sz="1800">
                <a:solidFill>
                  <a:srgbClr val="ADCFF1"/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94800" y="0"/>
            <a:ext cx="6094413" cy="6858000"/>
          </a:xfrm>
          <a:solidFill>
            <a:schemeClr val="bg1">
              <a:lumMod val="75000"/>
            </a:schemeClr>
          </a:solidFill>
        </p:spPr>
        <p:txBody>
          <a:bodyPr tIns="118800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6568" y="391028"/>
            <a:ext cx="4736133" cy="1285875"/>
          </a:xfrm>
        </p:spPr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8" name="Date Placeholder 2" hidden="1"/>
          <p:cNvSpPr>
            <a:spLocks noGrp="1"/>
          </p:cNvSpPr>
          <p:nvPr>
            <p:ph type="dt" sz="half" idx="16"/>
          </p:nvPr>
        </p:nvSpPr>
        <p:spPr>
          <a:xfrm>
            <a:off x="0" y="6911975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11" name="FLD_Footer" hidden="1"/>
          <p:cNvSpPr>
            <a:spLocks noGrp="1"/>
          </p:cNvSpPr>
          <p:nvPr>
            <p:ph type="ftr" sz="quarter" idx="17"/>
          </p:nvPr>
        </p:nvSpPr>
        <p:spPr>
          <a:xfrm>
            <a:off x="0" y="6911975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Slide Number Placeholder 4" hidden="1"/>
          <p:cNvSpPr>
            <a:spLocks noGrp="1"/>
          </p:cNvSpPr>
          <p:nvPr>
            <p:ph type="sldNum" sz="quarter" idx="18"/>
          </p:nvPr>
        </p:nvSpPr>
        <p:spPr>
          <a:xfrm>
            <a:off x="0" y="6911975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68DB76D0-5107-4123-A4C8-BDA7F90999D1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2820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6568" y="391028"/>
            <a:ext cx="5086955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93738" y="2417762"/>
            <a:ext cx="5050653" cy="3532187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94800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5" name="Date Placeholder 1" hidden="1"/>
          <p:cNvSpPr>
            <a:spLocks noGrp="1"/>
          </p:cNvSpPr>
          <p:nvPr>
            <p:ph type="dt" sz="half" idx="16"/>
          </p:nvPr>
        </p:nvSpPr>
        <p:spPr>
          <a:xfrm>
            <a:off x="0" y="6911975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E7B18-FC56-4B78-BA0A-3F7A1C258DF8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5671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6568" y="391028"/>
            <a:ext cx="7795777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93738" y="2417762"/>
            <a:ext cx="7740144" cy="3532187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794750" y="0"/>
            <a:ext cx="3394463" cy="6858000"/>
          </a:xfrm>
          <a:solidFill>
            <a:schemeClr val="bg1">
              <a:lumMod val="85000"/>
            </a:schemeClr>
          </a:solidFill>
        </p:spPr>
        <p:txBody>
          <a:bodyPr tIns="144000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5" name="Date Placeholder 1" hidden="1"/>
          <p:cNvSpPr>
            <a:spLocks noGrp="1"/>
          </p:cNvSpPr>
          <p:nvPr>
            <p:ph type="dt" sz="half" idx="16"/>
          </p:nvPr>
        </p:nvSpPr>
        <p:spPr>
          <a:xfrm>
            <a:off x="0" y="6911975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276AA-2F9E-488C-837C-FCFC4B627189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7288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6568" y="391028"/>
            <a:ext cx="5086955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93738" y="2417762"/>
            <a:ext cx="5050653" cy="3532187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094800" y="3425824"/>
            <a:ext cx="6094413" cy="3432175"/>
          </a:xfrm>
          <a:solidFill>
            <a:schemeClr val="bg1">
              <a:lumMod val="85000"/>
            </a:schemeClr>
          </a:solidFill>
        </p:spPr>
        <p:txBody>
          <a:bodyPr tIns="118800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7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0" y="6911975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8" name="FLD_Footer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D2FB-3964-4F4E-A318-849A8815FEE4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020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6568" y="391028"/>
            <a:ext cx="5086955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93738" y="2417762"/>
            <a:ext cx="5050653" cy="3532187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094801" y="3425823"/>
            <a:ext cx="2699950" cy="3434400"/>
          </a:xfrm>
          <a:solidFill>
            <a:schemeClr val="bg1">
              <a:lumMod val="85000"/>
            </a:schemeClr>
          </a:solidFill>
        </p:spPr>
        <p:txBody>
          <a:bodyPr tIns="144000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8794751" y="3425823"/>
            <a:ext cx="3394462" cy="3434400"/>
          </a:xfrm>
          <a:solidFill>
            <a:schemeClr val="bg1">
              <a:lumMod val="75000"/>
            </a:schemeClr>
          </a:solidFill>
        </p:spPr>
        <p:txBody>
          <a:bodyPr tIns="144000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7" name="Date Placeholder 1" hidden="1"/>
          <p:cNvSpPr>
            <a:spLocks noGrp="1"/>
          </p:cNvSpPr>
          <p:nvPr>
            <p:ph type="dt" sz="half" idx="18"/>
          </p:nvPr>
        </p:nvSpPr>
        <p:spPr>
          <a:xfrm>
            <a:off x="0" y="6911975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8" name="FLD_Footer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13863-E449-47BF-9DBA-28FE2FF5AAD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982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color">
    <p:bg>
      <p:bgPr>
        <a:solidFill>
          <a:srgbClr val="006E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/>
              <a:t>l</a:t>
            </a:r>
            <a:endParaRPr lang="da-DK" dirty="0" err="1"/>
          </a:p>
        </p:txBody>
      </p:sp>
      <p:pic>
        <p:nvPicPr>
          <p:cNvPr id="5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6042025"/>
            <a:ext cx="29337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6400" y="676800"/>
            <a:ext cx="5468352" cy="4765150"/>
          </a:xfrm>
        </p:spPr>
        <p:txBody>
          <a:bodyPr/>
          <a:lstStyle>
            <a:lvl1pPr algn="l">
              <a:lnSpc>
                <a:spcPct val="83000"/>
              </a:lnSpc>
              <a:defRPr sz="7800">
                <a:solidFill>
                  <a:srgbClr val="ADCFF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/>
          </p:nvPr>
        </p:nvSpPr>
        <p:spPr>
          <a:xfrm>
            <a:off x="6094413" y="6041776"/>
            <a:ext cx="5399086" cy="279799"/>
          </a:xfrm>
        </p:spPr>
        <p:txBody>
          <a:bodyPr anchor="b"/>
          <a:lstStyle>
            <a:lvl1pPr marL="0" indent="0" algn="r">
              <a:buNone/>
              <a:defRPr sz="135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6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0" y="6321425"/>
            <a:ext cx="2698750" cy="176213"/>
          </a:xfrm>
        </p:spPr>
        <p:txBody>
          <a:bodyPr/>
          <a:lstStyle>
            <a:lvl1pPr>
              <a:defRPr sz="1350">
                <a:solidFill>
                  <a:srgbClr val="ADCFF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35788"/>
            <a:ext cx="5400675" cy="22225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1975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F04F805-FE66-47C3-A3CF-A9ED6ED59FAE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9488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 err="1"/>
          </a:p>
        </p:txBody>
      </p:sp>
      <p:pic>
        <p:nvPicPr>
          <p:cNvPr id="5" name="Billed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6016625"/>
            <a:ext cx="29575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89601" cy="6858000"/>
          </a:xfrm>
          <a:solidFill>
            <a:schemeClr val="bg1">
              <a:lumMod val="85000"/>
            </a:schemeClr>
          </a:solidFill>
        </p:spPr>
        <p:txBody>
          <a:bodyPr tIns="97200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6568" y="391028"/>
            <a:ext cx="5437845" cy="134633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7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0" y="6911975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9" name="FLD_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3D7E485-BBE5-45B5-8D32-4CE704C49DA8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7267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 err="1"/>
          </a:p>
        </p:txBody>
      </p:sp>
      <p:pic>
        <p:nvPicPr>
          <p:cNvPr id="9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6038850"/>
            <a:ext cx="29575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USR_Name"/>
          <p:cNvSpPr>
            <a:spLocks noGrp="1"/>
          </p:cNvSpPr>
          <p:nvPr>
            <p:ph type="body" sz="quarter" idx="13"/>
          </p:nvPr>
        </p:nvSpPr>
        <p:spPr>
          <a:xfrm>
            <a:off x="3394074" y="1915152"/>
            <a:ext cx="8099423" cy="601488"/>
          </a:xfrm>
        </p:spPr>
        <p:txBody>
          <a:bodyPr anchor="b"/>
          <a:lstStyle>
            <a:lvl1pPr marL="0" indent="0">
              <a:buFontTx/>
              <a:buNone/>
              <a:defRPr sz="2800" b="1" baseline="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USR_Title"/>
          <p:cNvSpPr>
            <a:spLocks noGrp="1"/>
          </p:cNvSpPr>
          <p:nvPr>
            <p:ph type="body" sz="quarter" idx="14"/>
          </p:nvPr>
        </p:nvSpPr>
        <p:spPr>
          <a:xfrm>
            <a:off x="3394075" y="2630186"/>
            <a:ext cx="8099421" cy="4457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USR_Email"/>
          <p:cNvSpPr>
            <a:spLocks noGrp="1"/>
          </p:cNvSpPr>
          <p:nvPr>
            <p:ph type="body" sz="quarter" idx="15"/>
          </p:nvPr>
        </p:nvSpPr>
        <p:spPr>
          <a:xfrm>
            <a:off x="3394074" y="3166672"/>
            <a:ext cx="8099425" cy="484188"/>
          </a:xfrm>
        </p:spPr>
        <p:txBody>
          <a:bodyPr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7" name="USR_DirectPhone"/>
          <p:cNvSpPr>
            <a:spLocks noGrp="1"/>
          </p:cNvSpPr>
          <p:nvPr>
            <p:ph type="body" sz="quarter" idx="16"/>
          </p:nvPr>
        </p:nvSpPr>
        <p:spPr>
          <a:xfrm>
            <a:off x="3394074" y="3607704"/>
            <a:ext cx="8099425" cy="484188"/>
          </a:xfrm>
        </p:spPr>
        <p:txBody>
          <a:bodyPr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0" name="OFF_companyname"/>
          <p:cNvSpPr>
            <a:spLocks noGrp="1"/>
          </p:cNvSpPr>
          <p:nvPr>
            <p:ph type="body" sz="quarter" idx="18"/>
          </p:nvPr>
        </p:nvSpPr>
        <p:spPr>
          <a:xfrm>
            <a:off x="3394078" y="4426564"/>
            <a:ext cx="8099422" cy="330367"/>
          </a:xfrm>
        </p:spPr>
        <p:txBody>
          <a:bodyPr anchor="b"/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9" name="USR_Address"/>
          <p:cNvSpPr>
            <a:spLocks noGrp="1"/>
          </p:cNvSpPr>
          <p:nvPr>
            <p:ph type="body" sz="quarter" idx="17"/>
          </p:nvPr>
        </p:nvSpPr>
        <p:spPr>
          <a:xfrm>
            <a:off x="3394074" y="4757889"/>
            <a:ext cx="8099422" cy="264956"/>
          </a:xfr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0" name="Date Placeholder 2" hidden="1"/>
          <p:cNvSpPr>
            <a:spLocks noGrp="1"/>
          </p:cNvSpPr>
          <p:nvPr>
            <p:ph type="dt" sz="half" idx="19"/>
          </p:nvPr>
        </p:nvSpPr>
        <p:spPr>
          <a:xfrm>
            <a:off x="0" y="6911975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12" name="FLD_Footer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3998D-4DE9-41EA-8E79-6F7E1D396015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1859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 err="1"/>
          </a:p>
        </p:txBody>
      </p:sp>
      <p:pic>
        <p:nvPicPr>
          <p:cNvPr id="5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6069013"/>
            <a:ext cx="29321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 tIns="792000" rtlCol="0" anchor="ctr">
            <a:noAutofit/>
          </a:bodyPr>
          <a:lstStyle>
            <a:lvl1pPr marL="0" indent="0" algn="ctr">
              <a:buNone/>
              <a:tabLst>
                <a:tab pos="1700213" algn="l"/>
              </a:tabLst>
              <a:defRPr sz="2200" baseline="0">
                <a:solidFill>
                  <a:srgbClr val="ADCFF1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2" name="LAN_Thanks"/>
          <p:cNvSpPr>
            <a:spLocks noGrp="1"/>
          </p:cNvSpPr>
          <p:nvPr>
            <p:ph type="title"/>
          </p:nvPr>
        </p:nvSpPr>
        <p:spPr>
          <a:xfrm>
            <a:off x="3326400" y="1639401"/>
            <a:ext cx="8167098" cy="1490661"/>
          </a:xfrm>
        </p:spPr>
        <p:txBody>
          <a:bodyPr/>
          <a:lstStyle>
            <a:lvl1pPr>
              <a:defRPr sz="7800">
                <a:solidFill>
                  <a:srgbClr val="ADCFF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6" name="Date Placeholder 7" hidden="1"/>
          <p:cNvSpPr>
            <a:spLocks noGrp="1"/>
          </p:cNvSpPr>
          <p:nvPr>
            <p:ph type="dt" sz="half" idx="14"/>
          </p:nvPr>
        </p:nvSpPr>
        <p:spPr>
          <a:xfrm>
            <a:off x="0" y="6911975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>
              <a:defRPr/>
            </a:pPr>
            <a:fld id="{06C3BAED-77FE-48AD-8901-6B6C46DF63CF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7702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37650" y="6964363"/>
            <a:ext cx="2355850" cy="1778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07232-C962-40D2-B510-FBF6E50071D3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9475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6911975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3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CA9B-E9B3-40E9-A283-9D27F44FD33B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1188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63575" y="376238"/>
            <a:ext cx="10931525" cy="614362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a-DK" sz="4800" dirty="0">
                <a:solidFill>
                  <a:schemeClr val="accent2"/>
                </a:solidFill>
                <a:cs typeface="Arial" panose="020B0604020202020204" pitchFamily="34" charset="0"/>
              </a:rPr>
              <a:t>User guide – delete before use</a:t>
            </a:r>
          </a:p>
        </p:txBody>
      </p:sp>
      <p:sp>
        <p:nvSpPr>
          <p:cNvPr id="3" name="AutoShape 4"/>
          <p:cNvSpPr>
            <a:spLocks/>
          </p:cNvSpPr>
          <p:nvPr/>
        </p:nvSpPr>
        <p:spPr bwMode="gray">
          <a:xfrm>
            <a:off x="7456488" y="3114675"/>
            <a:ext cx="2160587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+mj-lt"/>
              <a:buNone/>
              <a:defRPr/>
            </a:pPr>
            <a:r>
              <a:rPr lang="da-DK" altLang="da-DK" sz="1000" b="1" noProof="1">
                <a:cs typeface="Arial" panose="020B0604020202020204" pitchFamily="34" charset="0"/>
              </a:rPr>
              <a:t>Guides</a:t>
            </a:r>
            <a:endParaRPr lang="da-DK" altLang="da-DK"/>
          </a:p>
          <a:p>
            <a:pPr eaLnBrk="1" hangingPunct="1">
              <a:spcAft>
                <a:spcPts val="238"/>
              </a:spcAft>
              <a:buFont typeface="+mj-lt"/>
              <a:buNone/>
              <a:defRPr/>
            </a:pPr>
            <a:r>
              <a:rPr lang="da-DK" altLang="da-DK" sz="900" noProof="1">
                <a:cs typeface="Arial" panose="020B0604020202020204" pitchFamily="34" charset="0"/>
              </a:rPr>
              <a:t>To view drawing guides</a:t>
            </a:r>
            <a:endParaRPr lang="da-DK" altLang="da-DK"/>
          </a:p>
          <a:p>
            <a:pPr eaLnBrk="1" hangingPunct="1">
              <a:spcAft>
                <a:spcPts val="238"/>
              </a:spcAft>
              <a:buFont typeface="+mj-lt"/>
              <a:buNone/>
              <a:defRPr/>
            </a:pPr>
            <a:r>
              <a:rPr lang="da-DK" altLang="da-DK" sz="900" b="1" noProof="1">
                <a:cs typeface="Arial" panose="020B0604020202020204" pitchFamily="34" charset="0"/>
              </a:rPr>
              <a:t>1.</a:t>
            </a:r>
            <a:r>
              <a:rPr lang="da-DK" altLang="da-DK" sz="900" noProof="1">
                <a:cs typeface="Arial" panose="020B0604020202020204" pitchFamily="34" charset="0"/>
              </a:rPr>
              <a:t> Click the </a:t>
            </a:r>
            <a:r>
              <a:rPr lang="da-DK" altLang="da-DK" sz="900" b="1" noProof="1">
                <a:cs typeface="Arial" panose="020B0604020202020204" pitchFamily="34" charset="0"/>
              </a:rPr>
              <a:t>View</a:t>
            </a:r>
            <a:r>
              <a:rPr lang="da-DK" altLang="da-DK" sz="900" noProof="1">
                <a:cs typeface="Arial" panose="020B0604020202020204" pitchFamily="34" charset="0"/>
              </a:rPr>
              <a:t> tab, set </a:t>
            </a:r>
            <a:br>
              <a:rPr lang="da-DK" altLang="da-DK" sz="900" noProof="1">
                <a:cs typeface="Arial" panose="020B0604020202020204" pitchFamily="34" charset="0"/>
              </a:rPr>
            </a:br>
            <a:r>
              <a:rPr lang="da-DK" altLang="da-DK" sz="900" noProof="1">
                <a:cs typeface="Arial" panose="020B0604020202020204" pitchFamily="34" charset="0"/>
              </a:rPr>
              <a:t>tick mark next to </a:t>
            </a:r>
            <a:r>
              <a:rPr lang="da-DK" altLang="da-DK" sz="900" b="1" noProof="1">
                <a:cs typeface="Arial" panose="020B0604020202020204" pitchFamily="34" charset="0"/>
              </a:rPr>
              <a:t>Guides</a:t>
            </a:r>
            <a:endParaRPr lang="da-DK" altLang="da-DK"/>
          </a:p>
          <a:p>
            <a:pPr eaLnBrk="1" hangingPunct="1">
              <a:spcAft>
                <a:spcPts val="238"/>
              </a:spcAft>
              <a:buFont typeface="+mj-lt"/>
              <a:buNone/>
              <a:defRPr/>
            </a:pPr>
            <a:endParaRPr lang="da-DK" altLang="da-DK" sz="900" noProof="1">
              <a:cs typeface="Arial" panose="020B0604020202020204" pitchFamily="34" charset="0"/>
            </a:endParaRPr>
          </a:p>
          <a:p>
            <a:pPr eaLnBrk="1" hangingPunct="1">
              <a:spcAft>
                <a:spcPts val="238"/>
              </a:spcAft>
              <a:buFont typeface="+mj-lt"/>
              <a:buNone/>
              <a:defRPr/>
            </a:pPr>
            <a:r>
              <a:rPr lang="da-DK" altLang="da-DK" sz="900" b="1" noProof="1">
                <a:cs typeface="Arial" panose="020B0604020202020204" pitchFamily="34" charset="0"/>
              </a:rPr>
              <a:t>Hint: Alt + F9 </a:t>
            </a:r>
            <a:r>
              <a:rPr lang="da-DK" altLang="da-DK" sz="900" noProof="1">
                <a:cs typeface="Arial" panose="020B0604020202020204" pitchFamily="34" charset="0"/>
              </a:rPr>
              <a:t>for quick </a:t>
            </a:r>
            <a:br>
              <a:rPr lang="da-DK" altLang="da-DK" sz="900" noProof="1">
                <a:cs typeface="Arial" panose="020B0604020202020204" pitchFamily="34" charset="0"/>
              </a:rPr>
            </a:br>
            <a:r>
              <a:rPr lang="da-DK" altLang="da-DK" sz="900" noProof="1">
                <a:cs typeface="Arial" panose="020B0604020202020204" pitchFamily="34" charset="0"/>
              </a:rPr>
              <a:t>viewing of guides</a:t>
            </a:r>
            <a:endParaRPr lang="da-DK" altLang="da-DK"/>
          </a:p>
        </p:txBody>
      </p:sp>
      <p:sp>
        <p:nvSpPr>
          <p:cNvPr id="4" name="Text Box 48"/>
          <p:cNvSpPr txBox="1">
            <a:spLocks noChangeArrowheads="1"/>
          </p:cNvSpPr>
          <p:nvPr/>
        </p:nvSpPr>
        <p:spPr bwMode="auto">
          <a:xfrm>
            <a:off x="7456919" y="1409700"/>
            <a:ext cx="2160000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44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000" b="1" noProof="1">
                <a:latin typeface="+mn-lt"/>
                <a:cs typeface="Arial" panose="020B0604020202020204" pitchFamily="34" charset="0"/>
              </a:rPr>
              <a:t>Change slide number, </a:t>
            </a:r>
            <a:br>
              <a:rPr lang="en-GB" sz="1000" b="1" noProof="1">
                <a:latin typeface="+mn-lt"/>
                <a:cs typeface="Arial" panose="020B0604020202020204" pitchFamily="34" charset="0"/>
              </a:rPr>
            </a:br>
            <a:r>
              <a:rPr lang="da-DK" sz="1000" b="1" noProof="1">
                <a:latin typeface="+mn-lt"/>
                <a:cs typeface="Arial" panose="020B0604020202020204" pitchFamily="34" charset="0"/>
              </a:rPr>
              <a:t>date and footer</a:t>
            </a:r>
            <a:endParaRPr lang="da-DK"/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900" noProof="1">
                <a:latin typeface="+mn-lt"/>
                <a:cs typeface="Arial" panose="020B0604020202020204" pitchFamily="34" charset="0"/>
              </a:rPr>
              <a:t>Do this at the very end, so you get </a:t>
            </a:r>
            <a:br>
              <a:rPr lang="en-GB" sz="900" noProof="1">
                <a:latin typeface="+mn-lt"/>
                <a:cs typeface="Arial" panose="020B0604020202020204" pitchFamily="34" charset="0"/>
              </a:rPr>
            </a:br>
            <a:r>
              <a:rPr lang="da-DK" sz="900" noProof="1">
                <a:latin typeface="+mn-lt"/>
                <a:cs typeface="Arial" panose="020B0604020202020204" pitchFamily="34" charset="0"/>
              </a:rPr>
              <a:t>all the corrections with you</a:t>
            </a:r>
            <a:endParaRPr lang="da-DK"/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1" noProof="1"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latin typeface="+mn-lt"/>
                <a:cs typeface="Arial" panose="020B0604020202020204" pitchFamily="34" charset="0"/>
              </a:rPr>
              <a:t>Insert tab</a:t>
            </a:r>
            <a:endParaRPr lang="da-DK" altLang="da-DK" sz="900" strike="sngStrike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1" noProof="1"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Click</a:t>
            </a:r>
            <a:r>
              <a:rPr lang="da-DK" altLang="da-DK" sz="900" b="1" noProof="1"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on</a:t>
            </a:r>
            <a:r>
              <a:rPr lang="da-DK" altLang="da-DK" sz="900" b="1" noProof="1">
                <a:latin typeface="+mn-lt"/>
                <a:cs typeface="Arial" panose="020B0604020202020204" pitchFamily="34" charset="0"/>
              </a:rPr>
              <a:t> Header and Footer </a:t>
            </a:r>
            <a:br>
              <a:rPr lang="en-GB" altLang="da-DK" sz="900" b="1" noProof="1">
                <a:latin typeface="+mn-lt"/>
                <a:cs typeface="Arial" panose="020B0604020202020204" pitchFamily="34" charset="0"/>
              </a:rPr>
            </a:b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(write the desired text)</a:t>
            </a:r>
            <a:endParaRPr lang="da-DK"/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900" b="1" noProof="1">
                <a:latin typeface="+mn-lt"/>
                <a:cs typeface="Arial" panose="020B0604020202020204" pitchFamily="34" charset="0"/>
              </a:rPr>
              <a:t>3. </a:t>
            </a:r>
            <a:r>
              <a:rPr lang="da-DK" sz="900" noProof="1">
                <a:latin typeface="+mn-lt"/>
                <a:cs typeface="Arial" panose="020B0604020202020204" pitchFamily="34" charset="0"/>
              </a:rPr>
              <a:t>Click </a:t>
            </a:r>
            <a:r>
              <a:rPr lang="da-DK" sz="900" b="1" noProof="1">
                <a:latin typeface="+mn-lt"/>
                <a:cs typeface="Arial" panose="020B0604020202020204" pitchFamily="34" charset="0"/>
              </a:rPr>
              <a:t>Apply to All</a:t>
            </a:r>
            <a:r>
              <a:rPr lang="da-DK" sz="900" noProof="1">
                <a:latin typeface="+mn-lt"/>
                <a:cs typeface="Arial" panose="020B0604020202020204" pitchFamily="34" charset="0"/>
              </a:rPr>
              <a:t> or </a:t>
            </a:r>
            <a:r>
              <a:rPr lang="da-DK" sz="900" b="1" noProof="1">
                <a:latin typeface="+mn-lt"/>
                <a:cs typeface="Arial" panose="020B0604020202020204" pitchFamily="34" charset="0"/>
              </a:rPr>
              <a:t>Apply </a:t>
            </a:r>
            <a:r>
              <a:rPr lang="da-DK" sz="900" noProof="1">
                <a:latin typeface="+mn-lt"/>
                <a:cs typeface="Arial" panose="020B0604020202020204" pitchFamily="34" charset="0"/>
              </a:rPr>
              <a:t>if </a:t>
            </a:r>
            <a:br>
              <a:rPr lang="en-GB" sz="900" noProof="1">
                <a:latin typeface="+mn-lt"/>
                <a:cs typeface="Arial" panose="020B0604020202020204" pitchFamily="34" charset="0"/>
              </a:rPr>
            </a:br>
            <a:r>
              <a:rPr lang="da-DK" sz="900" noProof="1">
                <a:latin typeface="+mn-lt"/>
                <a:cs typeface="Arial" panose="020B0604020202020204" pitchFamily="34" charset="0"/>
              </a:rPr>
              <a:t>only used on one slide</a:t>
            </a:r>
            <a:endParaRPr lang="da-DK"/>
          </a:p>
        </p:txBody>
      </p:sp>
      <p:sp>
        <p:nvSpPr>
          <p:cNvPr id="5" name="AutoShape 4"/>
          <p:cNvSpPr>
            <a:spLocks/>
          </p:cNvSpPr>
          <p:nvPr/>
        </p:nvSpPr>
        <p:spPr bwMode="gray">
          <a:xfrm>
            <a:off x="4359275" y="1409700"/>
            <a:ext cx="21605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+mj-lt"/>
              <a:buNone/>
              <a:defRPr/>
            </a:pPr>
            <a:r>
              <a:rPr lang="da-DK" altLang="da-DK" sz="1000" b="1" noProof="1">
                <a:cs typeface="Arial" panose="020B0604020202020204" pitchFamily="34" charset="0"/>
              </a:rPr>
              <a:t>Insert picture</a:t>
            </a:r>
            <a:endParaRPr lang="da-DK" altLang="da-DK"/>
          </a:p>
          <a:p>
            <a:pPr eaLnBrk="1" hangingPunct="1">
              <a:spcAft>
                <a:spcPts val="238"/>
              </a:spcAft>
              <a:buFont typeface="+mj-lt"/>
              <a:buNone/>
              <a:defRPr/>
            </a:pPr>
            <a:r>
              <a:rPr lang="da-DK" altLang="da-DK" sz="900" noProof="1">
                <a:cs typeface="Arial" panose="020B0604020202020204" pitchFamily="34" charset="0"/>
              </a:rPr>
              <a:t>On slides with picture placeholder, </a:t>
            </a:r>
            <a:br>
              <a:rPr lang="da-DK" altLang="da-DK" sz="900" noProof="1">
                <a:cs typeface="Arial" panose="020B0604020202020204" pitchFamily="34" charset="0"/>
              </a:rPr>
            </a:br>
            <a:r>
              <a:rPr lang="da-DK" altLang="da-DK" sz="900" noProof="1">
                <a:cs typeface="Arial" panose="020B0604020202020204" pitchFamily="34" charset="0"/>
              </a:rPr>
              <a:t>click on the picture placeholder and </a:t>
            </a:r>
            <a:br>
              <a:rPr lang="da-DK" altLang="da-DK" sz="900" noProof="1">
                <a:cs typeface="Arial" panose="020B0604020202020204" pitchFamily="34" charset="0"/>
              </a:rPr>
            </a:br>
            <a:r>
              <a:rPr lang="da-DK" altLang="da-DK" sz="900"/>
              <a:t>insert picture via </a:t>
            </a:r>
            <a:r>
              <a:rPr lang="da-DK" altLang="da-DK" sz="900" b="1"/>
              <a:t>Add Images</a:t>
            </a:r>
            <a:r>
              <a:rPr lang="da-DK" altLang="da-DK" sz="900"/>
              <a:t>-button </a:t>
            </a:r>
            <a:br>
              <a:rPr lang="en-GB" altLang="da-DK" sz="900"/>
            </a:br>
            <a:r>
              <a:rPr lang="da-DK" altLang="da-DK" sz="900"/>
              <a:t>in the </a:t>
            </a:r>
            <a:r>
              <a:rPr lang="da-DK" altLang="da-DK" sz="900" b="1"/>
              <a:t>NORDEN-</a:t>
            </a:r>
            <a:r>
              <a:rPr lang="da-DK" altLang="da-DK" sz="900"/>
              <a:t>TAB</a:t>
            </a:r>
            <a:endParaRPr lang="da-DK" altLang="da-DK" sz="900" b="1" noProof="1">
              <a:cs typeface="Arial" panose="020B0604020202020204" pitchFamily="34" charset="0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359622" y="2220228"/>
            <a:ext cx="2160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da-DK" sz="1000" b="1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latin typeface="+mn-lt"/>
                <a:cs typeface="Arial" panose="020B0604020202020204" pitchFamily="34" charset="0"/>
              </a:rPr>
              <a:t>Change picture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latin typeface="+mn-lt"/>
                <a:cs typeface="Arial" panose="020B0604020202020204" pitchFamily="34" charset="0"/>
              </a:rPr>
              <a:t>1. </a:t>
            </a:r>
            <a:r>
              <a:rPr lang="da-DK" sz="900" noProof="1">
                <a:latin typeface="+mn-lt"/>
                <a:cs typeface="Arial" panose="020B0604020202020204" pitchFamily="34" charset="0"/>
              </a:rPr>
              <a:t>Click</a:t>
            </a:r>
            <a:r>
              <a:rPr lang="da-DK" sz="900" b="1" noProof="1">
                <a:latin typeface="+mn-lt"/>
                <a:cs typeface="Arial" panose="020B0604020202020204" pitchFamily="34" charset="0"/>
              </a:rPr>
              <a:t> </a:t>
            </a:r>
            <a:r>
              <a:rPr lang="da-DK" sz="900" b="1" dirty="0">
                <a:latin typeface="+mn-lt"/>
              </a:rPr>
              <a:t>NORDEN</a:t>
            </a:r>
            <a:r>
              <a:rPr lang="da-DK" sz="900" dirty="0">
                <a:latin typeface="+mn-lt"/>
              </a:rPr>
              <a:t>-TAB and </a:t>
            </a:r>
            <a:r>
              <a:rPr lang="da-DK" sz="900" noProof="1">
                <a:latin typeface="+mn-lt"/>
                <a:cs typeface="Arial" panose="020B0604020202020204" pitchFamily="34" charset="0"/>
              </a:rPr>
              <a:t>click </a:t>
            </a:r>
            <a:br>
              <a:rPr lang="en-GB" sz="900" noProof="1">
                <a:latin typeface="+mn-lt"/>
                <a:cs typeface="Arial" panose="020B0604020202020204" pitchFamily="34" charset="0"/>
              </a:rPr>
            </a:br>
            <a:r>
              <a:rPr lang="da-DK" sz="900" b="1" noProof="1">
                <a:latin typeface="+mn-lt"/>
                <a:cs typeface="Arial" panose="020B0604020202020204" pitchFamily="34" charset="0"/>
              </a:rPr>
              <a:t>Images Tools</a:t>
            </a:r>
            <a:r>
              <a:rPr lang="da-DK" sz="900" noProof="1">
                <a:latin typeface="+mn-lt"/>
                <a:cs typeface="Arial" panose="020B0604020202020204" pitchFamily="34" charset="0"/>
              </a:rPr>
              <a:t> drop down button, </a:t>
            </a:r>
            <a:br>
              <a:rPr lang="en-GB" sz="900" noProof="1">
                <a:latin typeface="+mn-lt"/>
                <a:cs typeface="Arial" panose="020B0604020202020204" pitchFamily="34" charset="0"/>
              </a:rPr>
            </a:br>
            <a:r>
              <a:rPr lang="da-DK" sz="900" noProof="1">
                <a:latin typeface="+mn-lt"/>
                <a:cs typeface="Arial" panose="020B0604020202020204" pitchFamily="34" charset="0"/>
              </a:rPr>
              <a:t>choose </a:t>
            </a:r>
            <a:r>
              <a:rPr lang="da-DK" sz="900" b="1" noProof="1">
                <a:latin typeface="+mn-lt"/>
                <a:cs typeface="Arial" panose="020B0604020202020204" pitchFamily="34" charset="0"/>
              </a:rPr>
              <a:t>Crop </a:t>
            </a:r>
            <a:r>
              <a:rPr lang="da-DK" sz="900" noProof="1">
                <a:latin typeface="+mn-lt"/>
                <a:cs typeface="Arial" panose="020B0604020202020204" pitchFamily="34" charset="0"/>
              </a:rPr>
              <a:t>to change size or focus</a:t>
            </a:r>
            <a:br>
              <a:rPr lang="en-GB" sz="900" noProof="1">
                <a:latin typeface="+mn-lt"/>
                <a:cs typeface="Arial" panose="020B0604020202020204" pitchFamily="34" charset="0"/>
              </a:rPr>
            </a:br>
            <a:r>
              <a:rPr lang="da-DK" sz="900" noProof="1">
                <a:latin typeface="+mn-lt"/>
                <a:cs typeface="Arial" panose="020B0604020202020204" pitchFamily="34" charset="0"/>
              </a:rPr>
              <a:t>of the picture</a:t>
            </a:r>
            <a:endParaRPr lang="da-DK" sz="900" strike="sngStrike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900" b="1" noProof="1"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noProof="1">
                <a:latin typeface="+mn-lt"/>
                <a:cs typeface="Arial" panose="020B0604020202020204" pitchFamily="34" charset="0"/>
              </a:rPr>
            </a:b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latin typeface="+mn-lt"/>
                <a:cs typeface="Arial" panose="020B0604020202020204" pitchFamily="34" charset="0"/>
              </a:rPr>
              <a:t>SHIFT-</a:t>
            </a: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key down while </a:t>
            </a:r>
            <a:br>
              <a:rPr lang="en-GB" altLang="da-DK" sz="900" noProof="1">
                <a:latin typeface="+mn-lt"/>
                <a:cs typeface="Arial" panose="020B0604020202020204" pitchFamily="34" charset="0"/>
              </a:rPr>
            </a:b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dragging the corners of the picture</a:t>
            </a:r>
            <a:endParaRPr lang="da-DK"/>
          </a:p>
          <a:p>
            <a:pPr eaLnBrk="1" fontAlgn="auto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900" b="1" noProof="1">
                <a:latin typeface="+mn-lt"/>
                <a:cs typeface="Arial" panose="020B0604020202020204" pitchFamily="34" charset="0"/>
              </a:rPr>
              <a:t>Hint:</a:t>
            </a: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 If you delete the picture and </a:t>
            </a:r>
            <a:br>
              <a:rPr lang="en-GB" altLang="da-DK" sz="900" noProof="1">
                <a:latin typeface="+mn-lt"/>
                <a:cs typeface="Arial" panose="020B0604020202020204" pitchFamily="34" charset="0"/>
              </a:rPr>
            </a:b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noProof="1">
                <a:latin typeface="+mn-lt"/>
                <a:cs typeface="Arial" panose="020B0604020202020204" pitchFamily="34" charset="0"/>
              </a:rPr>
            </a:b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lie in front of the text or graphic,</a:t>
            </a:r>
            <a:r>
              <a:rPr lang="da-DK" altLang="da-DK" sz="900" strike="sngStrike" noProof="1">
                <a:latin typeface="+mn-lt"/>
                <a:cs typeface="Arial" panose="020B0604020202020204" pitchFamily="34" charset="0"/>
              </a:rPr>
              <a:t> </a:t>
            </a:r>
            <a:br>
              <a:rPr lang="en-GB" altLang="da-DK" sz="900" noProof="1">
                <a:latin typeface="+mn-lt"/>
                <a:cs typeface="Arial" panose="020B0604020202020204" pitchFamily="34" charset="0"/>
              </a:rPr>
            </a:b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noProof="1">
                <a:latin typeface="+mn-lt"/>
                <a:cs typeface="Arial" panose="020B0604020202020204" pitchFamily="34" charset="0"/>
              </a:rPr>
            </a:b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da-DK" altLang="da-DK" sz="900" b="1" noProof="1">
                <a:latin typeface="+mn-lt"/>
                <a:cs typeface="Arial" panose="020B0604020202020204" pitchFamily="34" charset="0"/>
              </a:rPr>
              <a:t>Send to Back</a:t>
            </a:r>
            <a:endParaRPr lang="da-DK"/>
          </a:p>
          <a:p>
            <a:pPr eaLnBrk="1" fontAlgn="auto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da-DK" altLang="da-DK" sz="900" noProof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693739" y="3277385"/>
            <a:ext cx="2160000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44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000" b="1" noProof="1">
                <a:latin typeface="+mn-lt"/>
                <a:cs typeface="Arial" panose="020B0604020202020204" pitchFamily="34" charset="0"/>
              </a:rPr>
              <a:t>Use layouts</a:t>
            </a:r>
            <a:endParaRPr lang="da-DK" dirty="0"/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1" noProof="1"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latin typeface="+mn-lt"/>
                <a:cs typeface="Arial" panose="020B0604020202020204" pitchFamily="34" charset="0"/>
              </a:rPr>
              <a:t>Home tab</a:t>
            </a:r>
            <a:endParaRPr lang="da-DK" altLang="da-DK" sz="900" strike="sngStrike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1" noProof="1"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latin typeface="+mn-lt"/>
                <a:cs typeface="Arial" panose="020B0604020202020204" pitchFamily="34" charset="0"/>
              </a:rPr>
              <a:t>New Slide </a:t>
            </a: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menu to insert new slide</a:t>
            </a:r>
            <a:endParaRPr lang="da-DK" dirty="0"/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da-DK" altLang="da-DK" sz="900" b="1" noProof="1">
                <a:latin typeface="+mn-lt"/>
                <a:cs typeface="Arial" panose="020B0604020202020204" pitchFamily="34" charset="0"/>
              </a:rPr>
              <a:t>3. </a:t>
            </a: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Choose </a:t>
            </a:r>
            <a:r>
              <a:rPr lang="da-DK" altLang="da-DK" sz="900" b="1" noProof="1"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 to change an appropriate layout from the </a:t>
            </a:r>
            <a:br>
              <a:rPr lang="en-GB" altLang="da-DK" sz="900" noProof="1">
                <a:latin typeface="+mn-lt"/>
                <a:cs typeface="Arial" panose="020B0604020202020204" pitchFamily="34" charset="0"/>
              </a:rPr>
            </a:b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"drop down" menu </a:t>
            </a:r>
            <a:endParaRPr lang="da-DK" sz="900" b="1" noProof="1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AutoShape 4"/>
          <p:cNvSpPr>
            <a:spLocks/>
          </p:cNvSpPr>
          <p:nvPr/>
        </p:nvSpPr>
        <p:spPr bwMode="gray">
          <a:xfrm>
            <a:off x="706058" y="4709084"/>
            <a:ext cx="2160000" cy="91307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latin typeface="+mn-lt"/>
                <a:cs typeface="Arial" panose="020B0604020202020204" pitchFamily="34" charset="0"/>
              </a:rPr>
              <a:t>Reset slide</a:t>
            </a:r>
            <a:endParaRPr lang="da-DK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altLang="da-DK" sz="900" b="1" noProof="1">
                <a:latin typeface="+mn-lt"/>
                <a:cs typeface="Arial" panose="020B0604020202020204" pitchFamily="34" charset="0"/>
              </a:rPr>
              <a:t>1.</a:t>
            </a: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 Click the </a:t>
            </a:r>
            <a:r>
              <a:rPr lang="da-DK" altLang="da-DK" sz="900" b="1" noProof="1">
                <a:latin typeface="+mn-lt"/>
                <a:cs typeface="Arial" panose="020B0604020202020204" pitchFamily="34" charset="0"/>
              </a:rPr>
              <a:t>Home tab</a:t>
            </a:r>
            <a:endParaRPr lang="da-DK" altLang="da-DK" sz="900" strike="sngStrike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altLang="da-DK" sz="900" b="1" noProof="1"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latin typeface="+mn-lt"/>
                <a:cs typeface="Arial" panose="020B0604020202020204" pitchFamily="34" charset="0"/>
              </a:rPr>
              <a:t>Reset </a:t>
            </a: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menu to reset</a:t>
            </a:r>
            <a:endParaRPr lang="da-DK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position, size and formatting of the</a:t>
            </a:r>
            <a:endParaRPr lang="da-DK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slide placeholders to their default settings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endParaRPr lang="da-DK" altLang="da-DK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endParaRPr lang="da-DK" altLang="da-DK"/>
          </a:p>
        </p:txBody>
      </p:sp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693738" y="1409700"/>
            <a:ext cx="2487612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44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000" b="1" noProof="1">
                <a:latin typeface="+mn-lt"/>
                <a:cs typeface="Arial" panose="020B0604020202020204" pitchFamily="34" charset="0"/>
              </a:rPr>
              <a:t>Use text styles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Delete bullet if you want regular text. Click ENTER and then Bullet-button for correct bullet. </a:t>
            </a:r>
            <a:br>
              <a:rPr lang="en-GB" altLang="da-DK" sz="900" noProof="1">
                <a:latin typeface="+mn-lt"/>
                <a:cs typeface="Arial" panose="020B0604020202020204" pitchFamily="34" charset="0"/>
              </a:rPr>
            </a:b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Use the </a:t>
            </a:r>
            <a:r>
              <a:rPr lang="da-DK" altLang="da-DK" sz="900" b="1" noProof="1"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-key to jump through </a:t>
            </a:r>
            <a:br>
              <a:rPr lang="en-GB" altLang="da-DK" sz="900" noProof="1">
                <a:latin typeface="+mn-lt"/>
                <a:cs typeface="Arial" panose="020B0604020202020204" pitchFamily="34" charset="0"/>
              </a:rPr>
            </a:b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levels. Click </a:t>
            </a:r>
            <a:r>
              <a:rPr lang="da-DK" altLang="da-DK" sz="900" b="1" noProof="1"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, then </a:t>
            </a:r>
            <a:r>
              <a:rPr lang="da-DK" altLang="da-DK" sz="900" b="1" noProof="1"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 to switch from </a:t>
            </a:r>
            <a:br>
              <a:rPr lang="en-GB" altLang="da-DK" sz="900" noProof="1">
                <a:latin typeface="+mn-lt"/>
                <a:cs typeface="Arial" panose="020B0604020202020204" pitchFamily="34" charset="0"/>
              </a:rPr>
            </a:b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one level to the next level</a:t>
            </a:r>
            <a:endParaRPr lang="da-DK" dirty="0"/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da-DK" altLang="da-DK" sz="900" noProof="1"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da-DK" altLang="da-DK" sz="900" b="1" noProof="1">
                <a:latin typeface="+mn-lt"/>
                <a:cs typeface="Arial" panose="020B0604020202020204" pitchFamily="34" charset="0"/>
              </a:rPr>
              <a:t>SHIFT-TAB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endParaRPr lang="da-DK" sz="900" b="1" noProof="1">
              <a:latin typeface="+mn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da-DK" sz="900" noProof="1">
                <a:latin typeface="+mn-lt"/>
                <a:cs typeface="Arial" panose="020B0604020202020204" pitchFamily="34" charset="0"/>
              </a:rPr>
              <a:t>Alternatively, </a:t>
            </a:r>
            <a:r>
              <a:rPr lang="da-DK" sz="900" b="1" noProof="1">
                <a:latin typeface="+mn-lt"/>
                <a:cs typeface="Arial" panose="020B0604020202020204" pitchFamily="34" charset="0"/>
              </a:rPr>
              <a:t>Increase</a:t>
            </a:r>
            <a:r>
              <a:rPr lang="da-DK" sz="900" noProof="1">
                <a:latin typeface="+mn-lt"/>
                <a:cs typeface="Arial" panose="020B0604020202020204" pitchFamily="34" charset="0"/>
              </a:rPr>
              <a:t> and</a:t>
            </a:r>
            <a:br>
              <a:rPr lang="en-GB" sz="900" noProof="1">
                <a:latin typeface="+mn-lt"/>
                <a:cs typeface="Arial" panose="020B0604020202020204" pitchFamily="34" charset="0"/>
              </a:rPr>
            </a:br>
            <a:r>
              <a:rPr lang="da-DK" sz="900" b="1" noProof="1">
                <a:latin typeface="+mn-lt"/>
                <a:cs typeface="Arial" panose="020B0604020202020204" pitchFamily="34" charset="0"/>
              </a:rPr>
              <a:t>Decrease </a:t>
            </a:r>
            <a:r>
              <a:rPr lang="da-DK" sz="900" noProof="1">
                <a:latin typeface="+mn-lt"/>
                <a:cs typeface="Arial" panose="020B0604020202020204" pitchFamily="34" charset="0"/>
              </a:rPr>
              <a:t>list level can be used</a:t>
            </a:r>
          </a:p>
        </p:txBody>
      </p:sp>
      <p:pic>
        <p:nvPicPr>
          <p:cNvPr id="12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5318125"/>
            <a:ext cx="4921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3538538"/>
            <a:ext cx="3254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led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5" r="2272" b="69429"/>
          <a:stretch>
            <a:fillRect/>
          </a:stretch>
        </p:blipFill>
        <p:spPr bwMode="auto">
          <a:xfrm>
            <a:off x="3035300" y="4208463"/>
            <a:ext cx="59213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led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2651125"/>
            <a:ext cx="549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3298825"/>
            <a:ext cx="3603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1652588"/>
            <a:ext cx="2968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1609725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2376488"/>
            <a:ext cx="3984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9" r="32484" b="50317"/>
          <a:stretch>
            <a:fillRect/>
          </a:stretch>
        </p:blipFill>
        <p:spPr bwMode="auto">
          <a:xfrm>
            <a:off x="6284913" y="3014663"/>
            <a:ext cx="604837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940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FFD55-0AAF-4953-B55B-30A9D693A8E1}" type="datetimeFigureOut">
              <a:rPr lang="da-DK"/>
              <a:pPr>
                <a:defRPr/>
              </a:pPr>
              <a:t>08.12.2021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641F-37F1-461B-975B-BB80E5AC381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578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83D58-73A0-43DA-A09B-800415CBB652}" type="datetimeFigureOut">
              <a:rPr lang="da-DK"/>
              <a:pPr>
                <a:defRPr/>
              </a:pPr>
              <a:t>08.12.2021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6D42-307F-476A-951B-97319EC476B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3713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B0E4-920A-450B-A8C3-A58E74EF9492}" type="datetimeFigureOut">
              <a:rPr lang="da-DK"/>
              <a:pPr>
                <a:defRPr/>
              </a:pPr>
              <a:t>08.12.2021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3B64B-E87C-44BB-B26F-3EC811103C6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61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7C4FC-537B-4161-B6A2-43482D6508F5}" type="datetimeFigureOut">
              <a:rPr lang="da-DK"/>
              <a:pPr>
                <a:defRPr/>
              </a:pPr>
              <a:t>08.12.2021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C9061-B326-4120-BFDF-125FEE5F0FC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893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 err="1"/>
          </a:p>
        </p:txBody>
      </p:sp>
      <p:pic>
        <p:nvPicPr>
          <p:cNvPr id="6" name="Billed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5992813"/>
            <a:ext cx="29575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-774" y="-3175"/>
            <a:ext cx="12190374" cy="6858000"/>
          </a:xfrm>
        </p:spPr>
        <p:txBody>
          <a:bodyPr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6400" y="676800"/>
            <a:ext cx="5468352" cy="2749025"/>
          </a:xfrm>
        </p:spPr>
        <p:txBody>
          <a:bodyPr/>
          <a:lstStyle>
            <a:lvl1pPr algn="l">
              <a:lnSpc>
                <a:spcPct val="83000"/>
              </a:lnSpc>
              <a:defRPr sz="7800">
                <a:solidFill>
                  <a:srgbClr val="006EB6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/>
          </p:nvPr>
        </p:nvSpPr>
        <p:spPr>
          <a:xfrm>
            <a:off x="6094413" y="6041776"/>
            <a:ext cx="5399086" cy="279799"/>
          </a:xfrm>
        </p:spPr>
        <p:txBody>
          <a:bodyPr anchor="b"/>
          <a:lstStyle>
            <a:lvl1pPr marL="0" indent="0" algn="r">
              <a:buNone/>
              <a:defRPr sz="13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7" name="Date_DateCustomA"/>
          <p:cNvSpPr>
            <a:spLocks noGrp="1"/>
          </p:cNvSpPr>
          <p:nvPr>
            <p:ph type="dt" sz="half" idx="14"/>
          </p:nvPr>
        </p:nvSpPr>
        <p:spPr>
          <a:xfrm>
            <a:off x="8794750" y="6321425"/>
            <a:ext cx="2698750" cy="176213"/>
          </a:xfrm>
        </p:spPr>
        <p:txBody>
          <a:bodyPr/>
          <a:lstStyle>
            <a:lvl1pPr>
              <a:defRPr sz="1350">
                <a:solidFill>
                  <a:srgbClr val="006EB6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Footer Placeholder 4" hidden="1"/>
          <p:cNvSpPr>
            <a:spLocks noGrp="1"/>
          </p:cNvSpPr>
          <p:nvPr>
            <p:ph type="ftr" sz="quarter" idx="15"/>
          </p:nvPr>
        </p:nvSpPr>
        <p:spPr>
          <a:xfrm>
            <a:off x="3395663" y="6926263"/>
            <a:ext cx="5400675" cy="22225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" name="Slide Number Placeholder 5" hidden="1"/>
          <p:cNvSpPr>
            <a:spLocks noGrp="1"/>
          </p:cNvSpPr>
          <p:nvPr>
            <p:ph type="sldNum" sz="quarter" idx="16"/>
          </p:nvPr>
        </p:nvSpPr>
        <p:spPr>
          <a:xfrm>
            <a:off x="8796338" y="6521450"/>
            <a:ext cx="2663825" cy="22225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38EFB75-18AB-4918-BD9A-C95B328EFFBF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5763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FEA59-95E7-4D64-B9A9-BB645461C5D2}" type="datetimeFigureOut">
              <a:rPr lang="da-DK"/>
              <a:pPr>
                <a:defRPr/>
              </a:pPr>
              <a:t>08.12.2021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47D8D-00AB-4F29-A99F-DCE7ED68E8B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5983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18112-1ED4-41F3-8D2B-C9599A3325E6}" type="datetimeFigureOut">
              <a:rPr lang="da-DK"/>
              <a:pPr>
                <a:defRPr/>
              </a:pPr>
              <a:t>08.12.2021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7D7A2-CA4F-4A3B-83A4-8E5460FDC2E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4504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6B38-884F-4260-9B85-D0B09FD6C1BA}" type="datetimeFigureOut">
              <a:rPr lang="da-DK"/>
              <a:pPr>
                <a:defRPr/>
              </a:pPr>
              <a:t>08.12.2021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F9376-9B5E-4D7F-A1B0-363A5F85012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8553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AF343-4878-4D1A-A125-201712F78317}" type="datetimeFigureOut">
              <a:rPr lang="da-DK"/>
              <a:pPr>
                <a:defRPr/>
              </a:pPr>
              <a:t>08.12.2021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A32D7-C286-443E-B618-D67BDD26229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56975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8F248-B5F8-4D36-91B3-F7B9B284ACCE}" type="datetimeFigureOut">
              <a:rPr lang="da-DK"/>
              <a:pPr>
                <a:defRPr/>
              </a:pPr>
              <a:t>08.12.2021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6058-703C-4E2C-B6C1-D5C57A2AA17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7975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D96D9-855B-4E59-91A0-CC90F3623395}" type="datetimeFigureOut">
              <a:rPr lang="da-DK"/>
              <a:pPr>
                <a:defRPr/>
              </a:pPr>
              <a:t>08.12.2021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FB447-A15E-45C5-9A91-DE84828B719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62544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1A132-53CE-427A-A25B-36EDB391CBFB}" type="datetimeFigureOut">
              <a:rPr lang="da-DK"/>
              <a:pPr>
                <a:defRPr/>
              </a:pPr>
              <a:t>08.12.2021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770E6-1C4A-4F7A-9786-7ABF1577ED9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761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A08B7-AF73-453F-986A-B36D1F9141CC}" type="datetimeFigureOut">
              <a:rPr lang="da-DK"/>
              <a:pPr>
                <a:defRPr/>
              </a:pPr>
              <a:t>08.12.2021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1C517-12CC-4D33-9C57-4275DEEB7C0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5959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B1CFA-38CC-4131-8A2C-FE8E1B0F69AA}" type="datetimeFigureOut">
              <a:rPr lang="da-DK"/>
              <a:pPr>
                <a:defRPr/>
              </a:pPr>
              <a:t>08.12.2021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9E584-9D76-4F6D-A8AB-B81455F4E0E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26547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8CCB0-3445-49BB-8726-54C5EA8BBEFB}" type="datetimeFigureOut">
              <a:rPr lang="da-DK"/>
              <a:pPr>
                <a:defRPr/>
              </a:pPr>
              <a:t>08.12.2021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A7039-BF72-4869-A64E-5653A7AEE91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766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 err="1"/>
          </a:p>
        </p:txBody>
      </p:sp>
      <p:pic>
        <p:nvPicPr>
          <p:cNvPr id="6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5922963"/>
            <a:ext cx="29321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le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6046788"/>
            <a:ext cx="1782762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led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6042025"/>
            <a:ext cx="29575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-774" y="0"/>
            <a:ext cx="12190374" cy="685800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6400" y="676800"/>
            <a:ext cx="5468352" cy="2749025"/>
          </a:xfrm>
        </p:spPr>
        <p:txBody>
          <a:bodyPr/>
          <a:lstStyle>
            <a:lvl1pPr algn="l">
              <a:lnSpc>
                <a:spcPct val="83000"/>
              </a:lnSpc>
              <a:defRPr sz="7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USR_Name"/>
          <p:cNvSpPr>
            <a:spLocks noGrp="1"/>
          </p:cNvSpPr>
          <p:nvPr>
            <p:ph type="subTitle" idx="1"/>
          </p:nvPr>
        </p:nvSpPr>
        <p:spPr>
          <a:xfrm>
            <a:off x="6094413" y="6041776"/>
            <a:ext cx="5399086" cy="279799"/>
          </a:xfrm>
        </p:spPr>
        <p:txBody>
          <a:bodyPr anchor="b"/>
          <a:lstStyle>
            <a:lvl1pPr marL="0" indent="0" algn="r">
              <a:buNone/>
              <a:defRPr sz="13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0" name="Date_DateCustomA"/>
          <p:cNvSpPr>
            <a:spLocks noGrp="1"/>
          </p:cNvSpPr>
          <p:nvPr>
            <p:ph type="dt" sz="half" idx="14"/>
          </p:nvPr>
        </p:nvSpPr>
        <p:spPr>
          <a:xfrm>
            <a:off x="8794750" y="6321425"/>
            <a:ext cx="2698750" cy="176213"/>
          </a:xfrm>
        </p:spPr>
        <p:txBody>
          <a:bodyPr/>
          <a:lstStyle>
            <a:lvl1pPr>
              <a:defRPr sz="13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" name="Footer Placeholder 4" hidden="1"/>
          <p:cNvSpPr>
            <a:spLocks noGrp="1"/>
          </p:cNvSpPr>
          <p:nvPr>
            <p:ph type="ftr" sz="quarter" idx="15"/>
          </p:nvPr>
        </p:nvSpPr>
        <p:spPr>
          <a:xfrm>
            <a:off x="3395663" y="6926263"/>
            <a:ext cx="5400675" cy="22225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Slide Number Placeholder 5" hidden="1"/>
          <p:cNvSpPr>
            <a:spLocks noGrp="1"/>
          </p:cNvSpPr>
          <p:nvPr>
            <p:ph type="sldNum" sz="quarter" idx="16"/>
          </p:nvPr>
        </p:nvSpPr>
        <p:spPr>
          <a:xfrm>
            <a:off x="8796338" y="6521450"/>
            <a:ext cx="2663825" cy="22225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281D30B-F9DD-4C00-A798-A046CF200110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8618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4542D-2A06-4B3D-8E22-2093A01FD090}" type="datetimeFigureOut">
              <a:rPr lang="da-DK"/>
              <a:pPr>
                <a:defRPr/>
              </a:pPr>
              <a:t>08.12.2021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8156-D606-4478-B165-8739EC3A100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86926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3F7E6-C564-4983-8262-24BD1AE5F24F}" type="datetimeFigureOut">
              <a:rPr lang="da-DK"/>
              <a:pPr>
                <a:defRPr/>
              </a:pPr>
              <a:t>08.12.2021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7823B-85E2-48DC-A9AD-52854F126ED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3741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0CB76-AFC3-49F3-986F-01E2B187F9D9}" type="datetimeFigureOut">
              <a:rPr lang="da-DK"/>
              <a:pPr>
                <a:defRPr/>
              </a:pPr>
              <a:t>08.12.2021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F51A7-6B3C-4C9F-A493-2F3FB081BCB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464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C177C-5FC9-404B-8774-D874A8E1A1CE}" type="datetimeFigureOut">
              <a:rPr lang="da-DK"/>
              <a:pPr>
                <a:defRPr/>
              </a:pPr>
              <a:t>08.12.2021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4FF8E-8CA4-4AA3-B24C-9CAFBD42688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6925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FBB7B-17FF-46D8-A23D-E8EDFD7B784E}" type="datetimeFigureOut">
              <a:rPr lang="da-DK"/>
              <a:pPr>
                <a:defRPr/>
              </a:pPr>
              <a:t>08.12.2021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3BFCB-67AC-4CAE-BB99-E29F44381DC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6612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C646D-E045-4D06-AA85-2062D328FDB4}" type="datetimeFigureOut">
              <a:rPr lang="da-DK"/>
              <a:pPr>
                <a:defRPr/>
              </a:pPr>
              <a:t>08.12.2021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D1764-88B8-4ACD-B2C8-95197BEE58C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6223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56F47-3A06-4862-9296-AA5E5F79788C}" type="datetimeFigureOut">
              <a:rPr lang="da-DK"/>
              <a:pPr>
                <a:defRPr/>
              </a:pPr>
              <a:t>08.12.2021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68350-09D5-45D8-9141-7652318852B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4932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C244-0544-4D3C-A5C4-533EFC284FC0}" type="datetimeFigureOut">
              <a:rPr lang="da-DK"/>
              <a:pPr>
                <a:defRPr/>
              </a:pPr>
              <a:t>08.12.2021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71C6-E91E-44F3-BA20-5E34A1BECCF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55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 err="1"/>
          </a:p>
        </p:txBody>
      </p:sp>
      <p:pic>
        <p:nvPicPr>
          <p:cNvPr id="5" name="Billed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6002338"/>
            <a:ext cx="29575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568" y="391029"/>
            <a:ext cx="10836932" cy="10186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3738" y="1361060"/>
            <a:ext cx="10799762" cy="4588890"/>
          </a:xfrm>
        </p:spPr>
        <p:txBody>
          <a:bodyPr/>
          <a:lstStyle>
            <a:lvl1pPr marL="594000" indent="-594000">
              <a:spcBef>
                <a:spcPts val="300"/>
              </a:spcBef>
              <a:defRPr sz="2800"/>
            </a:lvl1pPr>
            <a:lvl2pPr marL="846000">
              <a:defRPr sz="2200"/>
            </a:lvl2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Date Placeholder 2" hidden="1"/>
          <p:cNvSpPr>
            <a:spLocks noGrp="1"/>
          </p:cNvSpPr>
          <p:nvPr>
            <p:ph type="dt" sz="half" idx="14"/>
          </p:nvPr>
        </p:nvSpPr>
        <p:spPr>
          <a:xfrm>
            <a:off x="0" y="6911975"/>
            <a:ext cx="0" cy="0"/>
          </a:xfrm>
        </p:spPr>
        <p:txBody>
          <a:bodyPr/>
          <a:lstStyle>
            <a:lvl1pPr>
              <a:defRPr sz="100">
                <a:solidFill>
                  <a:srgbClr val="ADCFF1"/>
                </a:solidFill>
              </a:defRPr>
            </a:lvl1pPr>
          </a:lstStyle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B2A0-2ACB-40C6-B700-294F5CC867D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148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3738" y="2096496"/>
            <a:ext cx="10799760" cy="3842369"/>
          </a:xfrm>
        </p:spPr>
        <p:txBody>
          <a:bodyPr/>
          <a:lstStyle>
            <a:lvl1pPr marL="0" indent="0">
              <a:lnSpc>
                <a:spcPct val="98000"/>
              </a:lnSpc>
              <a:buFont typeface="Open Sans" panose="020B0606030504020204" pitchFamily="34" charset="0"/>
              <a:buChar char="​"/>
              <a:defRPr sz="2800"/>
            </a:lvl1pPr>
            <a:lvl2pPr marL="360000" indent="-360000">
              <a:lnSpc>
                <a:spcPct val="98000"/>
              </a:lnSpc>
              <a:defRPr sz="2800"/>
            </a:lvl2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2" hidden="1"/>
          <p:cNvSpPr>
            <a:spLocks noGrp="1"/>
          </p:cNvSpPr>
          <p:nvPr>
            <p:ph type="dt" sz="half" idx="14"/>
          </p:nvPr>
        </p:nvSpPr>
        <p:spPr>
          <a:xfrm>
            <a:off x="0" y="6911975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DF0F-C43D-4E52-97C1-6ECE93752B46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187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738" y="2162340"/>
            <a:ext cx="10799761" cy="378761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1975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8C5D2-3308-49D8-947A-A486F27A1AF9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700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 err="1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4800" y="3427200"/>
            <a:ext cx="2701151" cy="3425825"/>
          </a:xfrm>
          <a:solidFill>
            <a:schemeClr val="bg1">
              <a:lumMod val="75000"/>
            </a:schemeClr>
          </a:solidFill>
        </p:spPr>
        <p:txBody>
          <a:bodyPr tIns="1440000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8794750" y="3427200"/>
            <a:ext cx="3397250" cy="3425825"/>
          </a:xfrm>
          <a:solidFill>
            <a:schemeClr val="bg1">
              <a:lumMod val="85000"/>
            </a:schemeClr>
          </a:solidFill>
        </p:spPr>
        <p:txBody>
          <a:bodyPr tIns="1440000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7" name="Date Placeholder 2" hidden="1"/>
          <p:cNvSpPr>
            <a:spLocks noGrp="1"/>
          </p:cNvSpPr>
          <p:nvPr>
            <p:ph type="dt" sz="half" idx="17"/>
          </p:nvPr>
        </p:nvSpPr>
        <p:spPr>
          <a:xfrm>
            <a:off x="0" y="6911975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0" y="6911975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0" y="6911975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BD7A1661-7847-4A57-9512-9C438E96A0B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150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 err="1"/>
          </a:p>
        </p:txBody>
      </p:sp>
      <p:pic>
        <p:nvPicPr>
          <p:cNvPr id="4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26163"/>
            <a:ext cx="29337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501" y="676800"/>
            <a:ext cx="8168999" cy="4772629"/>
          </a:xfrm>
        </p:spPr>
        <p:txBody>
          <a:bodyPr/>
          <a:lstStyle>
            <a:lvl1pPr>
              <a:lnSpc>
                <a:spcPct val="83000"/>
              </a:lnSpc>
              <a:defRPr sz="7800" b="1" baseline="0">
                <a:solidFill>
                  <a:srgbClr val="ADCFF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5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1975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6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ADCFF1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pPr>
              <a:defRPr/>
            </a:pPr>
            <a:fld id="{585C4573-16A9-4FFD-8515-A1900F77B4CD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7459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7225" y="390525"/>
            <a:ext cx="108362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i master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3738" y="2162175"/>
            <a:ext cx="10799762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Rediger typografien i masterens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37650" y="6321425"/>
            <a:ext cx="2355850" cy="1762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">
                <a:noFill/>
                <a:latin typeface="+mn-lt"/>
              </a:defRPr>
            </a:lvl1pPr>
          </a:lstStyle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3"/>
          </p:nvPr>
        </p:nvSpPr>
        <p:spPr>
          <a:xfrm>
            <a:off x="3395663" y="6356350"/>
            <a:ext cx="5400675" cy="2222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rgbClr val="006EB6"/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6338" y="6356350"/>
            <a:ext cx="2697162" cy="2222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rgbClr val="006EB6"/>
                </a:solidFill>
                <a:latin typeface="+mn-lt"/>
              </a:defRPr>
            </a:lvl1pPr>
          </a:lstStyle>
          <a:p>
            <a:pPr>
              <a:defRPr/>
            </a:pPr>
            <a:fld id="{EA6559C3-E1DC-44AC-AFF7-8C52FC001C14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  <p:pic>
        <p:nvPicPr>
          <p:cNvPr id="1031" name="Billede 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6146800"/>
            <a:ext cx="29575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  <p:sldLayoutId id="2147483837" r:id="rId18"/>
    <p:sldLayoutId id="2147483838" r:id="rId19"/>
    <p:sldLayoutId id="2147483839" r:id="rId20"/>
    <p:sldLayoutId id="2147483840" r:id="rId21"/>
    <p:sldLayoutId id="2147483841" r:id="rId22"/>
    <p:sldLayoutId id="2147483842" r:id="rId23"/>
    <p:sldLayoutId id="2147483843" r:id="rId24"/>
    <p:sldLayoutId id="2147483844" r:id="rId25"/>
  </p:sldLayoutIdLst>
  <p:hf hdr="0"/>
  <p:txStyles>
    <p:titleStyle>
      <a:lvl1pPr algn="l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4800" b="1" kern="1200">
          <a:solidFill>
            <a:srgbClr val="006EB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4800" b="1">
          <a:solidFill>
            <a:srgbClr val="006EB6"/>
          </a:solidFill>
          <a:latin typeface="Corbel" panose="020B0503020204020204" pitchFamily="34" charset="0"/>
        </a:defRPr>
      </a:lvl2pPr>
      <a:lvl3pPr algn="l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4800" b="1">
          <a:solidFill>
            <a:srgbClr val="006EB6"/>
          </a:solidFill>
          <a:latin typeface="Corbel" panose="020B0503020204020204" pitchFamily="34" charset="0"/>
        </a:defRPr>
      </a:lvl3pPr>
      <a:lvl4pPr algn="l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4800" b="1">
          <a:solidFill>
            <a:srgbClr val="006EB6"/>
          </a:solidFill>
          <a:latin typeface="Corbel" panose="020B0503020204020204" pitchFamily="34" charset="0"/>
        </a:defRPr>
      </a:lvl4pPr>
      <a:lvl5pPr algn="l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4800" b="1">
          <a:solidFill>
            <a:srgbClr val="006EB6"/>
          </a:solidFill>
          <a:latin typeface="Corbel" panose="020B0503020204020204" pitchFamily="34" charset="0"/>
        </a:defRPr>
      </a:lvl5pPr>
      <a:lvl6pPr marL="457200" algn="l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4800" b="1">
          <a:solidFill>
            <a:srgbClr val="006EB6"/>
          </a:solidFill>
          <a:latin typeface="Corbel" panose="020B0503020204020204" pitchFamily="34" charset="0"/>
        </a:defRPr>
      </a:lvl6pPr>
      <a:lvl7pPr marL="914400" algn="l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4800" b="1">
          <a:solidFill>
            <a:srgbClr val="006EB6"/>
          </a:solidFill>
          <a:latin typeface="Corbel" panose="020B0503020204020204" pitchFamily="34" charset="0"/>
        </a:defRPr>
      </a:lvl7pPr>
      <a:lvl8pPr marL="1371600" algn="l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4800" b="1">
          <a:solidFill>
            <a:srgbClr val="006EB6"/>
          </a:solidFill>
          <a:latin typeface="Corbel" panose="020B0503020204020204" pitchFamily="34" charset="0"/>
        </a:defRPr>
      </a:lvl8pPr>
      <a:lvl9pPr marL="1828800" algn="l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4800" b="1">
          <a:solidFill>
            <a:srgbClr val="006EB6"/>
          </a:solidFill>
          <a:latin typeface="Corbel" panose="020B0503020204020204" pitchFamily="34" charset="0"/>
        </a:defRPr>
      </a:lvl9pPr>
    </p:titleStyle>
    <p:bodyStyle>
      <a:lvl1pPr marL="466725" indent="-466725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―"/>
        <a:defRPr sz="2200" kern="1200">
          <a:solidFill>
            <a:srgbClr val="006EB6"/>
          </a:solidFill>
          <a:latin typeface="+mn-lt"/>
          <a:ea typeface="+mn-ea"/>
          <a:cs typeface="+mn-cs"/>
        </a:defRPr>
      </a:lvl1pPr>
      <a:lvl2pPr marL="719138" indent="-250825" algn="l" rtl="0" eaLnBrk="1" fontAlgn="base" hangingPunct="1">
        <a:spcBef>
          <a:spcPct val="0"/>
        </a:spcBef>
        <a:spcAft>
          <a:spcPct val="0"/>
        </a:spcAft>
        <a:buFont typeface="Symbol" panose="05050102010706020507" pitchFamily="18" charset="2"/>
        <a:buChar char=""/>
        <a:defRPr sz="2200" kern="1200">
          <a:solidFill>
            <a:srgbClr val="006EB6"/>
          </a:solidFill>
          <a:latin typeface="+mn-lt"/>
          <a:ea typeface="+mn-ea"/>
          <a:cs typeface="+mn-cs"/>
        </a:defRPr>
      </a:lvl2pPr>
      <a:lvl3pPr marL="971550" indent="-250825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3pPr>
      <a:lvl4pPr marL="1223963" indent="-250825" algn="l" rtl="0" eaLnBrk="1" fontAlgn="base" hangingPunct="1">
        <a:spcBef>
          <a:spcPct val="0"/>
        </a:spcBef>
        <a:spcAft>
          <a:spcPct val="0"/>
        </a:spcAft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4pPr>
      <a:lvl5pPr marL="1474788" indent="-250825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5pPr>
      <a:lvl6pPr marL="1728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6pPr>
      <a:lvl7pPr marL="1980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7pPr>
      <a:lvl8pPr marL="2232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8pPr>
      <a:lvl9pPr marL="2484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dsholder til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i master</a:t>
            </a:r>
          </a:p>
        </p:txBody>
      </p:sp>
      <p:sp>
        <p:nvSpPr>
          <p:cNvPr id="2051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Rediger typografien i masterens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5351F1-EE0C-400A-ACFB-B9C7D48A3999}" type="datetimeFigureOut">
              <a:rPr lang="da-DK"/>
              <a:pPr>
                <a:defRPr/>
              </a:pPr>
              <a:t>08.12.2021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2BA9C5-5AD4-4D1B-AC58-48C566C2A55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dsholder til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i master</a:t>
            </a:r>
          </a:p>
        </p:txBody>
      </p:sp>
      <p:sp>
        <p:nvSpPr>
          <p:cNvPr id="3075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Rediger typografien i masterens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245A89-FFCD-4F2B-A286-F51C24A45569}" type="datetimeFigureOut">
              <a:rPr lang="da-DK"/>
              <a:pPr>
                <a:defRPr/>
              </a:pPr>
              <a:t>08.12.2021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0B9C18-3839-41A6-84AE-0720A68B301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ctrTitle"/>
          </p:nvPr>
        </p:nvSpPr>
        <p:spPr>
          <a:xfrm>
            <a:off x="2074985" y="676275"/>
            <a:ext cx="6719765" cy="5207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a-DK" altLang="da-DK" dirty="0"/>
              <a:t>Grundläggande digititala färdigheter</a:t>
            </a:r>
            <a:br>
              <a:rPr lang="da-DK" altLang="da-DK" dirty="0"/>
            </a:br>
            <a:r>
              <a:rPr lang="da-DK" altLang="da-DK" sz="2000" dirty="0"/>
              <a:t>-Hur kan utmaningar bli till möjligheter?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094413" y="6042025"/>
            <a:ext cx="5399087" cy="2794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31749" name="Pladsholder til sidefod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altLang="da-DK">
              <a:solidFill>
                <a:schemeClr val="bg1"/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3C1F3-5D7A-4539-86F5-895B8709658A}" type="slidenum">
              <a:rPr lang="da-DK"/>
              <a:pPr>
                <a:defRPr/>
              </a:pPr>
              <a:t>1</a:t>
            </a:fld>
            <a:endParaRPr lang="da-DK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1A9DDFA-D98C-4CBC-8BE7-81B5560BB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032" y="2019010"/>
            <a:ext cx="2616103" cy="34215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icture Placeholder 4"/>
          <p:cNvSpPr>
            <a:spLocks noGrp="1" noTextEdit="1"/>
          </p:cNvSpPr>
          <p:nvPr>
            <p:ph type="pic" sz="quarter" idx="13"/>
          </p:nvPr>
        </p:nvSpPr>
        <p:spPr/>
      </p:sp>
      <p:sp>
        <p:nvSpPr>
          <p:cNvPr id="38915" name="LAN_Thanks"/>
          <p:cNvSpPr>
            <a:spLocks noGrp="1"/>
          </p:cNvSpPr>
          <p:nvPr>
            <p:ph type="title"/>
          </p:nvPr>
        </p:nvSpPr>
        <p:spPr>
          <a:xfrm>
            <a:off x="3325813" y="1639888"/>
            <a:ext cx="8167687" cy="1490662"/>
          </a:xfrm>
        </p:spPr>
        <p:txBody>
          <a:bodyPr/>
          <a:lstStyle/>
          <a:p>
            <a:pPr eaLnBrk="1" hangingPunct="1"/>
            <a:r>
              <a:rPr lang="da-DK" altLang="da-DK" dirty="0"/>
              <a:t>Tack!</a:t>
            </a:r>
            <a:br>
              <a:rPr lang="da-DK" altLang="da-DK" dirty="0"/>
            </a:br>
            <a:r>
              <a:rPr lang="da-DK" altLang="da-DK" sz="2000" dirty="0"/>
              <a:t>agnetha.kronqvist@skolverket.se</a:t>
            </a:r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51C87E6-2293-4BB7-B40A-E79A5A2549B6}" type="slidenum">
              <a:rPr lang="da-DK"/>
              <a:pPr>
                <a:defRPr/>
              </a:pPr>
              <a:t>10</a:t>
            </a:fld>
            <a:endParaRPr lang="da-DK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358FFAE-AFF7-4AC8-8A4A-B89A1E881C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3737" y="1910861"/>
            <a:ext cx="4698964" cy="4196861"/>
          </a:xfrm>
        </p:spPr>
        <p:txBody>
          <a:bodyPr/>
          <a:lstStyle/>
          <a:p>
            <a:pPr>
              <a:buFontTx/>
              <a:buChar char="-"/>
            </a:pPr>
            <a:r>
              <a:rPr lang="sv-SE" dirty="0"/>
              <a:t>Följer upp PIAAC-resultat om grundläggande färdigheter från PIAAC </a:t>
            </a:r>
          </a:p>
          <a:p>
            <a:pPr>
              <a:buFontTx/>
              <a:buChar char="-"/>
            </a:pPr>
            <a:endParaRPr lang="sv-SE" dirty="0"/>
          </a:p>
          <a:p>
            <a:r>
              <a:rPr lang="sv-SE" dirty="0"/>
              <a:t>Fokuserar på ett av de mest prioriterade målen på EU-agendan – att betona vikten av att öka antalet deltagare inom vuxenutbildning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Fokuserar på betydelsen av användning av digitala verktyg</a:t>
            </a:r>
          </a:p>
          <a:p>
            <a:endParaRPr lang="sv-SE" dirty="0"/>
          </a:p>
          <a:p>
            <a:r>
              <a:rPr lang="sv-SE" dirty="0"/>
              <a:t>Vision 2030 – Norden ska bli världens mest hållbara och integrerade region</a:t>
            </a:r>
          </a:p>
          <a:p>
            <a:endParaRPr lang="sv-SE" dirty="0"/>
          </a:p>
          <a:p>
            <a:r>
              <a:rPr lang="sv-SE" dirty="0"/>
              <a:t>Består av Danmark, Finland, Island, Norge och Sverige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739F5D7-4804-4652-B0AE-490096EC7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68" y="281354"/>
            <a:ext cx="4736133" cy="1723292"/>
          </a:xfrm>
        </p:spPr>
        <p:txBody>
          <a:bodyPr/>
          <a:lstStyle/>
          <a:p>
            <a:r>
              <a:rPr lang="sv-SE" sz="4000" dirty="0"/>
              <a:t>Nätverket för grundläggande färdigheter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6156955-2A82-44FE-8571-62760B62198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84F2F89-F4B1-445C-A015-B02AE3A78B1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D8B1551-057B-42DB-9000-604DB12C6C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68DB76D0-5107-4123-A4C8-BDA7F90999D1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  <p:pic>
        <p:nvPicPr>
          <p:cNvPr id="12" name="Platshållare för bild 11">
            <a:extLst>
              <a:ext uri="{FF2B5EF4-FFF2-40B4-BE49-F238E27FC236}">
                <a16:creationId xmlns:a16="http://schemas.microsoft.com/office/drawing/2014/main" id="{A20AE621-522B-4946-9014-5495DEDEC06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0" r="179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756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ontent Placeholder 1">
            <a:extLst>
              <a:ext uri="{FF2B5EF4-FFF2-40B4-BE49-F238E27FC236}">
                <a16:creationId xmlns:a16="http://schemas.microsoft.com/office/drawing/2014/main" id="{15052059-6D79-4D1A-B156-73B8AA0F010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3737" y="1920240"/>
            <a:ext cx="4698964" cy="4029710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angelägen</a:t>
            </a:r>
            <a:r>
              <a:rPr lang="en-US" dirty="0"/>
              <a:t> </a:t>
            </a:r>
            <a:r>
              <a:rPr lang="en-US" dirty="0" err="1"/>
              <a:t>fråga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översikt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En</a:t>
            </a:r>
            <a:r>
              <a:rPr lang="en-US" dirty="0"/>
              <a:t> SWOT-</a:t>
            </a:r>
            <a:r>
              <a:rPr lang="en-US" dirty="0" err="1"/>
              <a:t>analys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Lärande</a:t>
            </a:r>
            <a:r>
              <a:rPr lang="en-US" dirty="0"/>
              <a:t> </a:t>
            </a:r>
            <a:r>
              <a:rPr lang="en-US" dirty="0" err="1"/>
              <a:t>exempel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Rekommendationer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policy brief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57A2BC0-850E-4FE9-B23E-1177DA7BB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618" y="454025"/>
            <a:ext cx="4551713" cy="5949950"/>
          </a:xfrm>
          <a:prstGeom prst="rect">
            <a:avLst/>
          </a:prstGeom>
          <a:noFill/>
        </p:spPr>
      </p:pic>
      <p:sp>
        <p:nvSpPr>
          <p:cNvPr id="33794" name="Titel 1"/>
          <p:cNvSpPr>
            <a:spLocks noGrp="1"/>
          </p:cNvSpPr>
          <p:nvPr>
            <p:ph type="title"/>
          </p:nvPr>
        </p:nvSpPr>
        <p:spPr bwMode="auto">
          <a:xfrm>
            <a:off x="656568" y="391028"/>
            <a:ext cx="4736133" cy="128587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/>
          </a:bodyPr>
          <a:lstStyle/>
          <a:p>
            <a:pPr eaLnBrk="1" hangingPunct="1"/>
            <a:r>
              <a:rPr lang="da-DK" altLang="da-DK" dirty="0"/>
              <a:t>Varför en rapport?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da-DK"/>
              <a:t>23-11-2016</a:t>
            </a:r>
          </a:p>
        </p:txBody>
      </p:sp>
      <p:sp>
        <p:nvSpPr>
          <p:cNvPr id="7" name="Pladsholder til slidenummer 6" hidden="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3A8C6516-40C3-4D24-A4DF-3D5281FAD860}" type="slidenum">
              <a:rPr lang="da-DK" smtClean="0"/>
              <a:pPr>
                <a:spcAft>
                  <a:spcPts val="600"/>
                </a:spcAft>
                <a:defRPr/>
              </a:pPr>
              <a:t>3</a:t>
            </a:fld>
            <a:endParaRPr lang="da-D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DC44A7E-6420-43C5-8CC7-8E92B78923A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1" name="Platshållare för bild 10" descr="En bild som visar skärmbild&#10;&#10;Automatiskt genererad beskrivning">
            <a:extLst>
              <a:ext uri="{FF2B5EF4-FFF2-40B4-BE49-F238E27FC236}">
                <a16:creationId xmlns:a16="http://schemas.microsoft.com/office/drawing/2014/main" id="{72BA2121-E9B1-461D-94DD-8B533D74A64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" r="1859"/>
          <a:stretch>
            <a:fillRect/>
          </a:stretch>
        </p:blipFill>
        <p:spPr>
          <a:xfrm>
            <a:off x="6096000" y="192150"/>
            <a:ext cx="5752902" cy="6473700"/>
          </a:xfr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54AE70B2-CF02-45A0-AEC0-E4754C3A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SWOT-</a:t>
            </a:r>
            <a:r>
              <a:rPr lang="sv-SE" dirty="0" err="1"/>
              <a:t>analysis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C4669CC-714B-4164-B784-17D439BD44C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E0094F9-DBE3-41C5-B507-BC5F552AB88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5765C4-0F8C-4D08-A35A-30FB0B02DC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68DB76D0-5107-4123-A4C8-BDA7F90999D1}" type="slidenum">
              <a:rPr lang="da-DK" smtClean="0"/>
              <a:pPr>
                <a:defRPr/>
              </a:pPr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874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7B19554-AE23-42BB-AA21-7983B170E73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3737" y="2344614"/>
            <a:ext cx="4698964" cy="3605335"/>
          </a:xfrm>
        </p:spPr>
        <p:txBody>
          <a:bodyPr/>
          <a:lstStyle/>
          <a:p>
            <a:r>
              <a:rPr lang="sv-SE" dirty="0"/>
              <a:t>Fokus på nationella program och kurser</a:t>
            </a:r>
          </a:p>
          <a:p>
            <a:endParaRPr lang="sv-SE" dirty="0"/>
          </a:p>
          <a:p>
            <a:r>
              <a:rPr lang="sv-SE" dirty="0"/>
              <a:t>Fokus på vardagliga digitala färdigheter</a:t>
            </a:r>
          </a:p>
          <a:p>
            <a:endParaRPr lang="sv-SE" dirty="0"/>
          </a:p>
          <a:p>
            <a:r>
              <a:rPr lang="sv-SE" dirty="0"/>
              <a:t>Fokus på säkerhet och demokrati</a:t>
            </a:r>
          </a:p>
          <a:p>
            <a:endParaRPr lang="sv-SE" dirty="0"/>
          </a:p>
          <a:p>
            <a:r>
              <a:rPr lang="sv-SE" dirty="0"/>
              <a:t>Fokus på vägledning</a:t>
            </a:r>
          </a:p>
          <a:p>
            <a:endParaRPr lang="sv-SE" dirty="0"/>
          </a:p>
          <a:p>
            <a:r>
              <a:rPr lang="sv-SE" dirty="0"/>
              <a:t>Fokus på specifika målgrupper</a:t>
            </a:r>
          </a:p>
          <a:p>
            <a:endParaRPr lang="sv-SE" dirty="0"/>
          </a:p>
          <a:p>
            <a:r>
              <a:rPr lang="sv-SE" dirty="0"/>
              <a:t>Fokus på digital kompetens för lärare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41CEF96-F24B-4928-8D52-47FD68B08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Lärande exempel från de nordiska länderna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742E7ED-DF91-429E-932E-FE25D5F3CBF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96DA84C-18D2-42EC-AD86-27B91E3EDA7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BBBBC3A-A1D9-46C8-B4B0-85929FDDEB7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68DB76D0-5107-4123-A4C8-BDA7F90999D1}" type="slidenum">
              <a:rPr lang="da-DK" smtClean="0"/>
              <a:pPr>
                <a:defRPr/>
              </a:pPr>
              <a:t>5</a:t>
            </a:fld>
            <a:endParaRPr lang="da-DK" dirty="0"/>
          </a:p>
        </p:txBody>
      </p:sp>
      <p:pic>
        <p:nvPicPr>
          <p:cNvPr id="12" name="Platshållare för bild 11" descr="En bild som visar person, inomhus, bord, personer&#10;&#10;Automatiskt genererad beskrivning">
            <a:extLst>
              <a:ext uri="{FF2B5EF4-FFF2-40B4-BE49-F238E27FC236}">
                <a16:creationId xmlns:a16="http://schemas.microsoft.com/office/drawing/2014/main" id="{32DEA5ED-A2C1-4579-9DDF-0728A3BF4B3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2" r="15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505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B33ACD-263A-4E9C-B69B-5426EA81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Rekommendationer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C84DDCB-77B4-4E56-B129-6E35F76DB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Increase the participation of  low-skilled adults in basic digital skills learning</a:t>
            </a:r>
          </a:p>
          <a:p>
            <a:r>
              <a:rPr lang="en-US" dirty="0"/>
              <a:t>Renew all efforts to bridge the digital divide and promote digital inclusion</a:t>
            </a:r>
          </a:p>
          <a:p>
            <a:r>
              <a:rPr lang="en-US" dirty="0"/>
              <a:t>Increase efforts to create and  maintain a lifelong learning system </a:t>
            </a:r>
          </a:p>
          <a:p>
            <a:r>
              <a:rPr lang="en-US" dirty="0"/>
              <a:t>Promote the development of  education technologies for adults </a:t>
            </a:r>
          </a:p>
          <a:p>
            <a:r>
              <a:rPr lang="en-US" dirty="0"/>
              <a:t>Enhance the digital competence  of teachers in adult education  and training</a:t>
            </a:r>
          </a:p>
          <a:p>
            <a:r>
              <a:rPr lang="en-US" dirty="0"/>
              <a:t>Enhance national measures  dealing with cyber security  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DF822F-82B4-49B1-9868-03953A6602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7BF26BD-37A5-4E54-8783-928EA871FF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100235-3755-4BD0-889C-6F0D07021D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9D5B2A0-2ACB-40C6-B700-294F5CC867DA}" type="slidenum">
              <a:rPr lang="da-DK" smtClean="0"/>
              <a:pPr>
                <a:defRPr/>
              </a:pPr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7761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BB7BBD-1BF0-4547-AE63-F432780D53B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3737" y="1920240"/>
            <a:ext cx="4698964" cy="4029710"/>
          </a:xfrm>
        </p:spPr>
        <p:txBody>
          <a:bodyPr wrap="square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sv-SE" sz="2400" dirty="0">
                <a:latin typeface="+mj-lt"/>
                <a:cs typeface="Cavolini" panose="03000502040302020204" pitchFamily="66" charset="0"/>
              </a:rPr>
              <a:t>”Det är svårt att nå denna grupp och också svårt att motivera dem till utbildning”</a:t>
            </a:r>
          </a:p>
          <a:p>
            <a:pPr>
              <a:spcAft>
                <a:spcPts val="600"/>
              </a:spcAft>
            </a:pPr>
            <a:endParaRPr lang="sv-SE" dirty="0"/>
          </a:p>
          <a:p>
            <a:pPr marL="0" indent="0">
              <a:spcAft>
                <a:spcPts val="600"/>
              </a:spcAft>
              <a:buNone/>
            </a:pPr>
            <a:endParaRPr lang="sv-SE" dirty="0"/>
          </a:p>
          <a:p>
            <a:pPr>
              <a:spcAft>
                <a:spcPts val="600"/>
              </a:spcAft>
            </a:pPr>
            <a:endParaRPr lang="sv-SE" dirty="0"/>
          </a:p>
        </p:txBody>
      </p:sp>
      <p:pic>
        <p:nvPicPr>
          <p:cNvPr id="13" name="Bildobjekt 12" descr="En bild som visar text, bord, matbord&#10;&#10;Automatiskt genererad beskrivning">
            <a:extLst>
              <a:ext uri="{FF2B5EF4-FFF2-40B4-BE49-F238E27FC236}">
                <a16:creationId xmlns:a16="http://schemas.microsoft.com/office/drawing/2014/main" id="{694DE3EA-1ED1-4638-BFA1-FB8E1671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0" y="354946"/>
            <a:ext cx="6094413" cy="6148108"/>
          </a:xfrm>
          <a:prstGeom prst="rect">
            <a:avLst/>
          </a:pr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B094A48-9940-4934-BAB6-0D488B69D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68" y="391029"/>
            <a:ext cx="4736133" cy="923422"/>
          </a:xfrm>
        </p:spPr>
        <p:txBody>
          <a:bodyPr wrap="square" anchor="t">
            <a:normAutofit fontScale="90000"/>
          </a:bodyPr>
          <a:lstStyle/>
          <a:p>
            <a:r>
              <a:rPr lang="sv-SE" sz="4100" dirty="0"/>
              <a:t>Inspirationsmaterial</a:t>
            </a:r>
            <a:br>
              <a:rPr lang="sv-SE" sz="4100" dirty="0"/>
            </a:br>
            <a:r>
              <a:rPr lang="sv-SE" sz="3100" dirty="0"/>
              <a:t>”Få tekniken att funka för alla”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7DAF2D-8943-4DEF-8124-6F6A8450771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1975"/>
            <a:ext cx="0" cy="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da-DK"/>
              <a:t>23-11-2016</a:t>
            </a:r>
          </a:p>
        </p:txBody>
      </p:sp>
      <p:sp>
        <p:nvSpPr>
          <p:cNvPr id="6" name="Platshållare för bildnummer 5" hidden="1">
            <a:extLst>
              <a:ext uri="{FF2B5EF4-FFF2-40B4-BE49-F238E27FC236}">
                <a16:creationId xmlns:a16="http://schemas.microsoft.com/office/drawing/2014/main" id="{64884642-F2D7-4E41-9E73-FDA1F88689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96338" y="6356350"/>
            <a:ext cx="2697162" cy="22225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19D5B2A0-2ACB-40C6-B700-294F5CC867DA}" type="slidenum">
              <a:rPr lang="da-DK" smtClean="0"/>
              <a:pPr>
                <a:spcAft>
                  <a:spcPts val="600"/>
                </a:spcAft>
                <a:defRPr/>
              </a:pPr>
              <a:t>7</a:t>
            </a:fld>
            <a:endParaRPr lang="da-DK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4A3FD48-5214-4A67-9A8A-F3ADFC8C7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032" y="3276600"/>
            <a:ext cx="2707669" cy="238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0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E5C70F1-A783-43FE-8FBA-86E84584AEF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sv-SE" sz="2800" dirty="0">
                <a:latin typeface="+mj-lt"/>
              </a:rPr>
              <a:t>Demokratiuppdrag</a:t>
            </a:r>
          </a:p>
          <a:p>
            <a:r>
              <a:rPr lang="sv-SE" sz="2800" dirty="0" err="1">
                <a:latin typeface="+mj-lt"/>
              </a:rPr>
              <a:t>Hemskick</a:t>
            </a:r>
            <a:r>
              <a:rPr lang="sv-SE" sz="2800" dirty="0">
                <a:latin typeface="+mj-lt"/>
              </a:rPr>
              <a:t> av övningar – förfrankerade kuvert</a:t>
            </a:r>
          </a:p>
          <a:p>
            <a:r>
              <a:rPr lang="sv-SE" sz="2800" dirty="0" err="1">
                <a:effectLst/>
                <a:latin typeface="+mj-lt"/>
                <a:ea typeface="Arial Unicode MS"/>
              </a:rPr>
              <a:t>Chromebooks</a:t>
            </a:r>
            <a:r>
              <a:rPr lang="sv-SE" sz="2800" dirty="0">
                <a:effectLst/>
                <a:latin typeface="+mj-lt"/>
                <a:ea typeface="Arial Unicode MS"/>
              </a:rPr>
              <a:t> och </a:t>
            </a:r>
            <a:r>
              <a:rPr lang="sv-SE" sz="2800" dirty="0" err="1">
                <a:effectLst/>
                <a:latin typeface="+mj-lt"/>
                <a:ea typeface="Arial Unicode MS"/>
              </a:rPr>
              <a:t>wifi</a:t>
            </a:r>
            <a:r>
              <a:rPr lang="sv-SE" sz="2800" dirty="0">
                <a:effectLst/>
                <a:latin typeface="+mj-lt"/>
                <a:ea typeface="Arial Unicode MS"/>
              </a:rPr>
              <a:t>-stickor </a:t>
            </a:r>
          </a:p>
          <a:p>
            <a:r>
              <a:rPr lang="sv-SE" sz="2800" dirty="0" err="1">
                <a:latin typeface="+mj-lt"/>
              </a:rPr>
              <a:t>Whatsapp</a:t>
            </a:r>
            <a:endParaRPr lang="sv-SE" sz="2800" dirty="0">
              <a:latin typeface="+mj-lt"/>
            </a:endParaRPr>
          </a:p>
          <a:p>
            <a:r>
              <a:rPr lang="sv-SE" sz="2800" dirty="0">
                <a:latin typeface="+mj-lt"/>
              </a:rPr>
              <a:t>Uppsökande verksamhet</a:t>
            </a:r>
          </a:p>
          <a:p>
            <a:r>
              <a:rPr lang="sv-SE" sz="2800" dirty="0">
                <a:latin typeface="+mj-lt"/>
              </a:rPr>
              <a:t>Annonsering i bussar, köpcentrum, bibliotek</a:t>
            </a:r>
          </a:p>
          <a:p>
            <a:r>
              <a:rPr lang="sv-SE" sz="2800" dirty="0">
                <a:latin typeface="+mj-lt"/>
              </a:rPr>
              <a:t>Flexibel undervisning</a:t>
            </a:r>
          </a:p>
          <a:p>
            <a:endParaRPr lang="sv-SE" dirty="0"/>
          </a:p>
        </p:txBody>
      </p:sp>
      <p:pic>
        <p:nvPicPr>
          <p:cNvPr id="11" name="Platshållare för bild 10" descr="En bild som visar text, clipart, docka&#10;&#10;Automatiskt genererad beskrivning">
            <a:extLst>
              <a:ext uri="{FF2B5EF4-FFF2-40B4-BE49-F238E27FC236}">
                <a16:creationId xmlns:a16="http://schemas.microsoft.com/office/drawing/2014/main" id="{79D1EB63-164B-4473-88BF-2BBA264384C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8" r="22978"/>
          <a:stretch>
            <a:fillRect/>
          </a:stretch>
        </p:blipFill>
        <p:spPr/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D85574F1-F4C7-46AE-91CD-F9FD4F7C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i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Helvetica Neue"/>
                <a:ea typeface="Arial Unicode MS"/>
                <a:cs typeface="Arial Unicode MS"/>
              </a:rPr>
              <a:t>Digitalt </a:t>
            </a:r>
            <a:r>
              <a:rPr lang="sv-SE" sz="3600" b="1" i="1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Helvetica Neue"/>
                <a:ea typeface="Arial Unicode MS"/>
                <a:cs typeface="Arial Unicode MS"/>
              </a:rPr>
              <a:t>sfi</a:t>
            </a:r>
            <a:r>
              <a:rPr lang="sv-SE" sz="3600" b="1" i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Helvetica Neue"/>
                <a:ea typeface="Arial Unicode MS"/>
                <a:cs typeface="Arial Unicode MS"/>
              </a:rPr>
              <a:t> krävde uppfinningsrikedom</a:t>
            </a:r>
            <a:br>
              <a:rPr lang="sv-SE" sz="1800" b="1" i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Helvetica Neue"/>
                <a:ea typeface="Arial Unicode MS"/>
                <a:cs typeface="Arial Unicode MS"/>
              </a:rPr>
            </a:br>
            <a:r>
              <a:rPr lang="sv-SE" sz="1800" b="1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Helvetica Neue"/>
                <a:ea typeface="Arial Unicode MS"/>
                <a:cs typeface="Arial Unicode MS"/>
              </a:rPr>
              <a:t>Sfi</a:t>
            </a:r>
            <a:r>
              <a:rPr lang="sv-SE" sz="18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Helvetica Neue"/>
                <a:ea typeface="Arial Unicode MS"/>
                <a:cs typeface="Arial Unicode MS"/>
              </a:rPr>
              <a:t>, Malmö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645C6F6-1E03-4FA1-8FBB-1732491F9E1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67FF7BC-049C-4A82-9752-47C7B5EA90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7905409-853F-42D4-9DAB-2EA98E4F371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68DB76D0-5107-4123-A4C8-BDA7F90999D1}" type="slidenum">
              <a:rPr lang="da-DK" smtClean="0"/>
              <a:pPr>
                <a:defRPr/>
              </a:pPr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2421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BEC21F-1CA5-480A-927C-B01D7DC6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Nästa steg för nätverket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87E3FC2-895D-4C1E-A08A-F128913F26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738" y="1181100"/>
            <a:ext cx="10799762" cy="4502150"/>
          </a:xfrm>
        </p:spPr>
        <p:txBody>
          <a:bodyPr/>
          <a:lstStyle/>
          <a:p>
            <a:pPr>
              <a:buFontTx/>
              <a:buChar char="-"/>
            </a:pPr>
            <a:r>
              <a:rPr lang="sv-SE" dirty="0"/>
              <a:t>Sprida inspirationsmaterialet</a:t>
            </a:r>
          </a:p>
          <a:p>
            <a:pPr marL="0" indent="0">
              <a:buNone/>
            </a:pPr>
            <a:endParaRPr lang="sv-SE" dirty="0"/>
          </a:p>
          <a:p>
            <a:pPr>
              <a:buFontTx/>
              <a:buChar char="-"/>
            </a:pPr>
            <a:r>
              <a:rPr lang="sv-SE" dirty="0" err="1"/>
              <a:t>Webbinarier</a:t>
            </a:r>
            <a:r>
              <a:rPr lang="sv-SE" dirty="0"/>
              <a:t> i alla länder</a:t>
            </a:r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r>
              <a:rPr lang="sv-SE" dirty="0"/>
              <a:t>En annan utmaning: </a:t>
            </a:r>
          </a:p>
          <a:p>
            <a:pPr marL="0" indent="0">
              <a:buNone/>
            </a:pPr>
            <a:r>
              <a:rPr lang="sv-SE" dirty="0"/>
              <a:t>	”Det finns få formella utbildningar för lärare att lära ut dessa 	digitala kompetenser” </a:t>
            </a:r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r>
              <a:rPr lang="sv-SE" dirty="0"/>
              <a:t>Grundläggande matematiska färdigheter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F758B7-672A-43D1-A4CC-525D2F9BAA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23-11-2016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F85DED-EFAE-4E0F-8A86-FABB9A392B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80AA2D0-E362-4862-B2CC-564E0ED5C5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9D5B2A0-2ACB-40C6-B700-294F5CC867DA}" type="slidenum">
              <a:rPr lang="da-DK" smtClean="0"/>
              <a:pPr>
                <a:defRPr/>
              </a:pPr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1685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fe7b218f-3bcc-4213-97f9-f85c8d831287"/>
</p:tagLst>
</file>

<file path=ppt/theme/theme1.xml><?xml version="1.0" encoding="utf-8"?>
<a:theme xmlns:a="http://schemas.openxmlformats.org/drawingml/2006/main" name="16-9 skabelon UK 2010">
  <a:themeElements>
    <a:clrScheme name="Norden">
      <a:dk1>
        <a:srgbClr val="000000"/>
      </a:dk1>
      <a:lt1>
        <a:sysClr val="window" lastClr="FFFFFF"/>
      </a:lt1>
      <a:dk2>
        <a:srgbClr val="BCBDE2"/>
      </a:dk2>
      <a:lt2>
        <a:srgbClr val="FFF0BE"/>
      </a:lt2>
      <a:accent1>
        <a:srgbClr val="385988"/>
      </a:accent1>
      <a:accent2>
        <a:srgbClr val="006EB6"/>
      </a:accent2>
      <a:accent3>
        <a:srgbClr val="ADCFF1"/>
      </a:accent3>
      <a:accent4>
        <a:srgbClr val="F42941"/>
      </a:accent4>
      <a:accent5>
        <a:srgbClr val="FBA9B3"/>
      </a:accent5>
      <a:accent6>
        <a:srgbClr val="FDCF41"/>
      </a:accent6>
      <a:hlink>
        <a:srgbClr val="006EB6"/>
      </a:hlink>
      <a:folHlink>
        <a:srgbClr val="ADCFF1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2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200" dirty="0" err="1">
            <a:solidFill>
              <a:srgbClr val="006EB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er02.pot [Kompatibilitetstilstand]" id="{C4394697-20AF-4EC2-9761-60AC46FC2E0F}" vid="{F01ECA64-9CC6-49F9-B022-57F9DD842852}"/>
    </a:ext>
  </a:extLst>
</a:theme>
</file>

<file path=ppt/theme/theme2.xml><?xml version="1.0" encoding="utf-8"?>
<a:theme xmlns:a="http://schemas.openxmlformats.org/drawingml/2006/main" name="1_Brugerdefineret design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r02.pot [Kompatibilitetstilstand]" id="{C4394697-20AF-4EC2-9761-60AC46FC2E0F}" vid="{68E5BCB8-241C-49D3-9DD7-60D8188A48DE}"/>
    </a:ext>
  </a:extLst>
</a:theme>
</file>

<file path=ppt/theme/theme3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r02.pot [Kompatibilitetstilstand]" id="{C4394697-20AF-4EC2-9761-60AC46FC2E0F}" vid="{85A60612-330B-4408-A213-6C7B2A85B28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Macintosh PowerPoint</Application>
  <PresentationFormat>Bredbild</PresentationFormat>
  <Paragraphs>92</Paragraphs>
  <Slides>10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Helvetica Neue</vt:lpstr>
      <vt:lpstr>Open Sans</vt:lpstr>
      <vt:lpstr>Symbol</vt:lpstr>
      <vt:lpstr>16-9 skabelon UK 2010</vt:lpstr>
      <vt:lpstr>1_Brugerdefineret design</vt:lpstr>
      <vt:lpstr>Brugerdefineret design</vt:lpstr>
      <vt:lpstr>Grundläggande digititala färdigheter -Hur kan utmaningar bli till möjligheter?</vt:lpstr>
      <vt:lpstr>Nätverket för grundläggande färdigheter</vt:lpstr>
      <vt:lpstr>Varför en rapport?</vt:lpstr>
      <vt:lpstr>SWOT-analysis</vt:lpstr>
      <vt:lpstr>Lärande exempel från de nordiska länderna</vt:lpstr>
      <vt:lpstr>Rekommendationer</vt:lpstr>
      <vt:lpstr>Inspirationsmaterial ”Få tekniken att funka för alla”</vt:lpstr>
      <vt:lpstr>Digitalt sfi krävde uppfinningsrikedom Sfi, Malmö</vt:lpstr>
      <vt:lpstr>Nästa steg för nätverket</vt:lpstr>
      <vt:lpstr>Tack! agnetha.kronqvist@skolverket.se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2020-02-24T14:19:47Z</dcterms:created>
  <dcterms:modified xsi:type="dcterms:W3CDTF">2021-12-08T20:02:32Z</dcterms:modified>
</cp:coreProperties>
</file>