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8C2"/>
    <a:srgbClr val="E8F0D8"/>
    <a:srgbClr val="EDF3E1"/>
    <a:srgbClr val="D0E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00" d="100"/>
          <a:sy n="200" d="100"/>
        </p:scale>
        <p:origin x="1728" y="25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2E74-70FA-45E1-87FD-5221FE382625}" type="datetimeFigureOut">
              <a:rPr lang="en-GB" smtClean="0"/>
              <a:pPr/>
              <a:t>12/11/2012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6B47-0872-4401-8F57-76D311EF438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oeropoly bla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0"/>
            <a:ext cx="6858000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 rot="5400000">
            <a:off x="1511370" y="2817222"/>
            <a:ext cx="576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 UNESCO</a:t>
            </a:r>
            <a:endParaRPr lang="en-GB" sz="800" dirty="0"/>
          </a:p>
        </p:txBody>
      </p:sp>
      <p:sp>
        <p:nvSpPr>
          <p:cNvPr id="5" name="textruta 4"/>
          <p:cNvSpPr txBox="1"/>
          <p:nvPr/>
        </p:nvSpPr>
        <p:spPr>
          <a:xfrm rot="5400000">
            <a:off x="1387677" y="1541984"/>
            <a:ext cx="576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OPAL</a:t>
            </a:r>
          </a:p>
          <a:p>
            <a:pPr algn="ctr"/>
            <a:r>
              <a:rPr lang="en-GB" sz="800" dirty="0" smtClean="0"/>
              <a:t>Clearing-house</a:t>
            </a:r>
          </a:p>
        </p:txBody>
      </p:sp>
      <p:sp>
        <p:nvSpPr>
          <p:cNvPr id="6" name="textruta 5"/>
          <p:cNvSpPr txBox="1"/>
          <p:nvPr/>
        </p:nvSpPr>
        <p:spPr>
          <a:xfrm rot="5400000">
            <a:off x="1395373" y="1061011"/>
            <a:ext cx="57606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Common-wealth of Learning</a:t>
            </a:r>
            <a:endParaRPr lang="en-GB" sz="700" dirty="0"/>
          </a:p>
        </p:txBody>
      </p:sp>
      <p:sp>
        <p:nvSpPr>
          <p:cNvPr id="7" name="textruta 6"/>
          <p:cNvSpPr txBox="1"/>
          <p:nvPr/>
        </p:nvSpPr>
        <p:spPr>
          <a:xfrm rot="5400000">
            <a:off x="1547374" y="4437402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 Merlot</a:t>
            </a:r>
            <a:endParaRPr lang="en-GB" sz="800" dirty="0"/>
          </a:p>
        </p:txBody>
      </p:sp>
      <p:sp>
        <p:nvSpPr>
          <p:cNvPr id="8" name="textruta 7"/>
          <p:cNvSpPr txBox="1"/>
          <p:nvPr/>
        </p:nvSpPr>
        <p:spPr>
          <a:xfrm rot="5400000">
            <a:off x="1361547" y="5271301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 Open</a:t>
            </a:r>
          </a:p>
          <a:p>
            <a:pPr algn="ctr"/>
            <a:r>
              <a:rPr lang="en-GB" sz="800" dirty="0" smtClean="0"/>
              <a:t>Course Ware</a:t>
            </a:r>
          </a:p>
          <a:p>
            <a:pPr algn="ctr"/>
            <a:r>
              <a:rPr lang="en-GB" sz="800" dirty="0" err="1" smtClean="0"/>
              <a:t>Consor-tium</a:t>
            </a:r>
            <a:endParaRPr lang="en-GB" sz="800" dirty="0"/>
          </a:p>
        </p:txBody>
      </p:sp>
      <p:sp>
        <p:nvSpPr>
          <p:cNvPr id="9" name="textruta 8"/>
          <p:cNvSpPr txBox="1"/>
          <p:nvPr/>
        </p:nvSpPr>
        <p:spPr>
          <a:xfrm>
            <a:off x="6588224" y="6165304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OER</a:t>
            </a:r>
          </a:p>
          <a:p>
            <a:pPr algn="ctr"/>
            <a:r>
              <a:rPr lang="en-GB" sz="900" dirty="0" smtClean="0"/>
              <a:t>University</a:t>
            </a:r>
            <a:endParaRPr lang="en-GB" sz="900" dirty="0"/>
          </a:p>
        </p:txBody>
      </p:sp>
      <p:sp>
        <p:nvSpPr>
          <p:cNvPr id="10" name="textruta 9"/>
          <p:cNvSpPr txBox="1"/>
          <p:nvPr/>
        </p:nvSpPr>
        <p:spPr>
          <a:xfrm>
            <a:off x="6012162" y="6165304"/>
            <a:ext cx="66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Peer</a:t>
            </a:r>
          </a:p>
          <a:p>
            <a:pPr algn="ctr"/>
            <a:r>
              <a:rPr lang="en-GB" sz="900" dirty="0" smtClean="0"/>
              <a:t>2</a:t>
            </a:r>
          </a:p>
          <a:p>
            <a:pPr algn="ctr"/>
            <a:r>
              <a:rPr lang="en-GB" sz="900" dirty="0" smtClean="0"/>
              <a:t>Peer</a:t>
            </a:r>
          </a:p>
          <a:p>
            <a:pPr algn="ctr"/>
            <a:r>
              <a:rPr lang="en-GB" sz="900" dirty="0" smtClean="0"/>
              <a:t>University</a:t>
            </a:r>
            <a:endParaRPr lang="en-GB" sz="900" dirty="0"/>
          </a:p>
        </p:txBody>
      </p:sp>
      <p:sp>
        <p:nvSpPr>
          <p:cNvPr id="11" name="textruta 10"/>
          <p:cNvSpPr txBox="1"/>
          <p:nvPr/>
        </p:nvSpPr>
        <p:spPr>
          <a:xfrm>
            <a:off x="4860032" y="616530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/>
              <a:t>University</a:t>
            </a:r>
          </a:p>
          <a:p>
            <a:pPr algn="ctr"/>
            <a:r>
              <a:rPr lang="en-GB" sz="800" dirty="0" smtClean="0"/>
              <a:t>of the</a:t>
            </a:r>
          </a:p>
          <a:p>
            <a:pPr algn="ctr"/>
            <a:r>
              <a:rPr lang="en-GB" sz="800" dirty="0" smtClean="0"/>
              <a:t>People</a:t>
            </a:r>
            <a:endParaRPr lang="en-GB" sz="800" dirty="0"/>
          </a:p>
        </p:txBody>
      </p:sp>
      <p:sp>
        <p:nvSpPr>
          <p:cNvPr id="12" name="textruta 11"/>
          <p:cNvSpPr txBox="1"/>
          <p:nvPr/>
        </p:nvSpPr>
        <p:spPr>
          <a:xfrm rot="16200000">
            <a:off x="7383551" y="3929817"/>
            <a:ext cx="391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 err="1" smtClean="0"/>
              <a:t>EdX</a:t>
            </a:r>
            <a:endParaRPr lang="en-GB" sz="1050" dirty="0"/>
          </a:p>
        </p:txBody>
      </p:sp>
      <p:sp>
        <p:nvSpPr>
          <p:cNvPr id="13" name="textruta 12"/>
          <p:cNvSpPr txBox="1"/>
          <p:nvPr/>
        </p:nvSpPr>
        <p:spPr>
          <a:xfrm rot="16200000">
            <a:off x="7229405" y="4444003"/>
            <a:ext cx="6766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 smtClean="0"/>
              <a:t>Coursera</a:t>
            </a:r>
            <a:endParaRPr lang="en-GB" sz="900" dirty="0"/>
          </a:p>
        </p:txBody>
      </p:sp>
      <p:sp>
        <p:nvSpPr>
          <p:cNvPr id="14" name="textruta 13"/>
          <p:cNvSpPr txBox="1"/>
          <p:nvPr/>
        </p:nvSpPr>
        <p:spPr>
          <a:xfrm rot="10800000">
            <a:off x="2195736" y="476672"/>
            <a:ext cx="4988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MOOC</a:t>
            </a:r>
            <a:endParaRPr lang="en-GB" sz="900" dirty="0"/>
          </a:p>
        </p:txBody>
      </p:sp>
      <p:sp>
        <p:nvSpPr>
          <p:cNvPr id="15" name="textruta 14"/>
          <p:cNvSpPr txBox="1"/>
          <p:nvPr/>
        </p:nvSpPr>
        <p:spPr>
          <a:xfrm rot="10800000">
            <a:off x="3203848" y="476672"/>
            <a:ext cx="7072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 smtClean="0"/>
              <a:t>OpenStudy</a:t>
            </a:r>
            <a:endParaRPr lang="en-GB" sz="900" dirty="0"/>
          </a:p>
        </p:txBody>
      </p:sp>
      <p:sp>
        <p:nvSpPr>
          <p:cNvPr id="16" name="textruta 15"/>
          <p:cNvSpPr txBox="1"/>
          <p:nvPr/>
        </p:nvSpPr>
        <p:spPr>
          <a:xfrm rot="10800000">
            <a:off x="3779912" y="404664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Wikimedia</a:t>
            </a:r>
          </a:p>
          <a:p>
            <a:pPr algn="ctr"/>
            <a:r>
              <a:rPr lang="en-GB" sz="900" dirty="0" smtClean="0"/>
              <a:t>Commons</a:t>
            </a:r>
            <a:endParaRPr lang="en-GB" sz="900" dirty="0"/>
          </a:p>
        </p:txBody>
      </p:sp>
      <p:sp>
        <p:nvSpPr>
          <p:cNvPr id="17" name="textruta 16"/>
          <p:cNvSpPr txBox="1"/>
          <p:nvPr/>
        </p:nvSpPr>
        <p:spPr>
          <a:xfrm rot="16200000">
            <a:off x="7279704" y="5545832"/>
            <a:ext cx="5760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err="1" smtClean="0"/>
              <a:t>Udacity</a:t>
            </a:r>
            <a:endParaRPr lang="en-GB" sz="900" dirty="0"/>
          </a:p>
        </p:txBody>
      </p:sp>
      <p:sp>
        <p:nvSpPr>
          <p:cNvPr id="18" name="textruta 17"/>
          <p:cNvSpPr txBox="1"/>
          <p:nvPr/>
        </p:nvSpPr>
        <p:spPr>
          <a:xfrm rot="10800000">
            <a:off x="4932040" y="404664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Open</a:t>
            </a:r>
          </a:p>
          <a:p>
            <a:pPr algn="ctr"/>
            <a:r>
              <a:rPr lang="en-GB" sz="900" dirty="0" smtClean="0"/>
              <a:t>Badges</a:t>
            </a:r>
            <a:endParaRPr lang="en-GB" sz="900" dirty="0"/>
          </a:p>
        </p:txBody>
      </p:sp>
      <p:sp>
        <p:nvSpPr>
          <p:cNvPr id="19" name="textruta 18"/>
          <p:cNvSpPr txBox="1"/>
          <p:nvPr/>
        </p:nvSpPr>
        <p:spPr>
          <a:xfrm rot="10800000">
            <a:off x="6121037" y="404664"/>
            <a:ext cx="445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Open</a:t>
            </a:r>
          </a:p>
          <a:p>
            <a:pPr algn="ctr"/>
            <a:r>
              <a:rPr lang="en-GB" sz="900" dirty="0" smtClean="0"/>
              <a:t>Scout</a:t>
            </a:r>
            <a:endParaRPr lang="en-GB" sz="900" dirty="0"/>
          </a:p>
        </p:txBody>
      </p:sp>
      <p:sp>
        <p:nvSpPr>
          <p:cNvPr id="20" name="textruta 19"/>
          <p:cNvSpPr txBox="1"/>
          <p:nvPr/>
        </p:nvSpPr>
        <p:spPr>
          <a:xfrm rot="10800000">
            <a:off x="6686682" y="473914"/>
            <a:ext cx="4667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err="1" smtClean="0"/>
              <a:t>OLnet</a:t>
            </a:r>
            <a:endParaRPr lang="en-GB" sz="900" dirty="0"/>
          </a:p>
        </p:txBody>
      </p:sp>
      <p:sp>
        <p:nvSpPr>
          <p:cNvPr id="21" name="textruta 20"/>
          <p:cNvSpPr txBox="1"/>
          <p:nvPr/>
        </p:nvSpPr>
        <p:spPr>
          <a:xfrm rot="16200000">
            <a:off x="7224053" y="1136987"/>
            <a:ext cx="67197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/>
              <a:t>Connexions</a:t>
            </a:r>
            <a:endParaRPr lang="en-GB" sz="800" dirty="0"/>
          </a:p>
        </p:txBody>
      </p:sp>
      <p:sp>
        <p:nvSpPr>
          <p:cNvPr id="22" name="textruta 21"/>
          <p:cNvSpPr txBox="1"/>
          <p:nvPr/>
        </p:nvSpPr>
        <p:spPr>
          <a:xfrm rot="16200000">
            <a:off x="7368770" y="2072390"/>
            <a:ext cx="607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/>
              <a:t>Wiki</a:t>
            </a:r>
            <a:br>
              <a:rPr lang="en-GB" sz="800" dirty="0" smtClean="0"/>
            </a:br>
            <a:r>
              <a:rPr lang="en-GB" sz="800" dirty="0" smtClean="0"/>
              <a:t>educator</a:t>
            </a:r>
          </a:p>
          <a:p>
            <a:pPr algn="ctr"/>
            <a:r>
              <a:rPr lang="en-GB" sz="800" dirty="0" smtClean="0"/>
              <a:t>OER </a:t>
            </a:r>
            <a:br>
              <a:rPr lang="en-GB" sz="800" dirty="0" smtClean="0"/>
            </a:br>
            <a:r>
              <a:rPr lang="en-GB" sz="800" dirty="0" smtClean="0"/>
              <a:t>handbook</a:t>
            </a:r>
            <a:endParaRPr lang="en-GB" sz="800" dirty="0"/>
          </a:p>
        </p:txBody>
      </p:sp>
      <p:sp>
        <p:nvSpPr>
          <p:cNvPr id="23" name="textruta 22"/>
          <p:cNvSpPr txBox="1"/>
          <p:nvPr/>
        </p:nvSpPr>
        <p:spPr>
          <a:xfrm rot="16200000">
            <a:off x="7174161" y="3275111"/>
            <a:ext cx="432048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00" dirty="0" smtClean="0"/>
              <a:t>CC Search</a:t>
            </a:r>
            <a:endParaRPr lang="en-GB" sz="900" dirty="0"/>
          </a:p>
        </p:txBody>
      </p:sp>
      <p:sp>
        <p:nvSpPr>
          <p:cNvPr id="24" name="textruta 23"/>
          <p:cNvSpPr txBox="1"/>
          <p:nvPr/>
        </p:nvSpPr>
        <p:spPr>
          <a:xfrm rot="16200000">
            <a:off x="7329050" y="2706770"/>
            <a:ext cx="4619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800" dirty="0" smtClean="0"/>
              <a:t>Open</a:t>
            </a:r>
          </a:p>
          <a:p>
            <a:pPr algn="ctr"/>
            <a:r>
              <a:rPr lang="en-GB" sz="800" dirty="0" smtClean="0"/>
              <a:t>Access</a:t>
            </a:r>
            <a:endParaRPr lang="en-GB" sz="800" dirty="0"/>
          </a:p>
        </p:txBody>
      </p:sp>
      <p:sp>
        <p:nvSpPr>
          <p:cNvPr id="25" name="textruta 24"/>
          <p:cNvSpPr txBox="1"/>
          <p:nvPr/>
        </p:nvSpPr>
        <p:spPr>
          <a:xfrm>
            <a:off x="3203848" y="6165304"/>
            <a:ext cx="669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OER Africa</a:t>
            </a:r>
            <a:endParaRPr lang="en-GB" sz="900" dirty="0"/>
          </a:p>
        </p:txBody>
      </p:sp>
      <p:sp>
        <p:nvSpPr>
          <p:cNvPr id="26" name="textruta 25"/>
          <p:cNvSpPr txBox="1"/>
          <p:nvPr/>
        </p:nvSpPr>
        <p:spPr>
          <a:xfrm>
            <a:off x="2107708" y="6165304"/>
            <a:ext cx="692818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900" dirty="0" smtClean="0"/>
              <a:t>UNESCO</a:t>
            </a:r>
          </a:p>
          <a:p>
            <a:pPr algn="ctr"/>
            <a:r>
              <a:rPr lang="en-GB" sz="700" dirty="0" smtClean="0"/>
              <a:t>Paris-</a:t>
            </a:r>
          </a:p>
          <a:p>
            <a:pPr algn="ctr"/>
            <a:r>
              <a:rPr lang="en-GB" sz="700" dirty="0" err="1" smtClean="0"/>
              <a:t>deklarationen</a:t>
            </a:r>
            <a:endParaRPr lang="en-GB" sz="700" dirty="0"/>
          </a:p>
        </p:txBody>
      </p:sp>
      <p:sp>
        <p:nvSpPr>
          <p:cNvPr id="30" name="textruta 29"/>
          <p:cNvSpPr txBox="1"/>
          <p:nvPr/>
        </p:nvSpPr>
        <p:spPr>
          <a:xfrm rot="5400000">
            <a:off x="1505563" y="3111061"/>
            <a:ext cx="504056" cy="707886"/>
          </a:xfrm>
          <a:prstGeom prst="rect">
            <a:avLst/>
          </a:prstGeom>
          <a:solidFill>
            <a:srgbClr val="D0E6BC"/>
          </a:solidFill>
        </p:spPr>
        <p:txBody>
          <a:bodyPr wrap="square" rtlCol="0">
            <a:spAutoFit/>
          </a:bodyPr>
          <a:lstStyle/>
          <a:p>
            <a:pPr algn="ctr"/>
            <a:endParaRPr lang="en-GB" sz="1000" dirty="0" smtClean="0"/>
          </a:p>
          <a:p>
            <a:pPr algn="ctr"/>
            <a:r>
              <a:rPr lang="en-GB" sz="1000" dirty="0" smtClean="0"/>
              <a:t>OEP</a:t>
            </a:r>
          </a:p>
          <a:p>
            <a:pPr algn="ctr"/>
            <a:endParaRPr lang="en-GB" sz="500" dirty="0" smtClean="0"/>
          </a:p>
          <a:p>
            <a:endParaRPr lang="en-GB" sz="500" dirty="0" smtClean="0"/>
          </a:p>
          <a:p>
            <a:endParaRPr lang="en-GB" sz="500" dirty="0" smtClean="0"/>
          </a:p>
          <a:p>
            <a:endParaRPr lang="en-GB" sz="500" dirty="0"/>
          </a:p>
        </p:txBody>
      </p:sp>
      <p:sp>
        <p:nvSpPr>
          <p:cNvPr id="31" name="textruta 30"/>
          <p:cNvSpPr txBox="1"/>
          <p:nvPr/>
        </p:nvSpPr>
        <p:spPr>
          <a:xfrm rot="10800000">
            <a:off x="4427984" y="89482"/>
            <a:ext cx="504056" cy="784830"/>
          </a:xfrm>
          <a:prstGeom prst="rect">
            <a:avLst/>
          </a:prstGeom>
          <a:solidFill>
            <a:srgbClr val="D0E6BC"/>
          </a:solidFill>
        </p:spPr>
        <p:txBody>
          <a:bodyPr wrap="square" rtlCol="0">
            <a:spAutoFit/>
          </a:bodyPr>
          <a:lstStyle/>
          <a:p>
            <a:pPr algn="ctr"/>
            <a:endParaRPr lang="en-GB" sz="800" dirty="0" smtClean="0"/>
          </a:p>
          <a:p>
            <a:pPr algn="ctr"/>
            <a:r>
              <a:rPr lang="en-GB" sz="800" dirty="0" err="1" smtClean="0"/>
              <a:t>Digitala</a:t>
            </a:r>
            <a:endParaRPr lang="en-GB" sz="800" dirty="0" smtClean="0"/>
          </a:p>
          <a:p>
            <a:pPr algn="ctr"/>
            <a:r>
              <a:rPr lang="en-GB" sz="800" dirty="0" smtClean="0"/>
              <a:t>Agenda </a:t>
            </a:r>
            <a:r>
              <a:rPr lang="en-GB" sz="800" dirty="0" err="1" smtClean="0"/>
              <a:t>för</a:t>
            </a:r>
            <a:r>
              <a:rPr lang="en-GB" sz="800" dirty="0" smtClean="0"/>
              <a:t> </a:t>
            </a:r>
            <a:r>
              <a:rPr lang="en-GB" sz="800" dirty="0" err="1" smtClean="0"/>
              <a:t>Sverige</a:t>
            </a:r>
            <a:endParaRPr lang="en-GB" sz="500" dirty="0" smtClean="0"/>
          </a:p>
          <a:p>
            <a:endParaRPr lang="en-GB" sz="500" dirty="0"/>
          </a:p>
        </p:txBody>
      </p:sp>
      <p:cxnSp>
        <p:nvCxnSpPr>
          <p:cNvPr id="35" name="Rak 34"/>
          <p:cNvCxnSpPr/>
          <p:nvPr/>
        </p:nvCxnSpPr>
        <p:spPr>
          <a:xfrm>
            <a:off x="3275856" y="5949280"/>
            <a:ext cx="0" cy="9087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ruta 31"/>
          <p:cNvSpPr txBox="1"/>
          <p:nvPr/>
        </p:nvSpPr>
        <p:spPr>
          <a:xfrm>
            <a:off x="3851920" y="5949281"/>
            <a:ext cx="50405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ETT KORT</a:t>
            </a:r>
            <a:endParaRPr lang="en-GB" sz="600" dirty="0"/>
          </a:p>
        </p:txBody>
      </p:sp>
      <p:sp>
        <p:nvSpPr>
          <p:cNvPr id="36" name="textruta 35"/>
          <p:cNvSpPr txBox="1"/>
          <p:nvPr/>
        </p:nvSpPr>
        <p:spPr>
          <a:xfrm>
            <a:off x="5508104" y="5949280"/>
            <a:ext cx="504056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ETT KORT</a:t>
            </a:r>
            <a:endParaRPr lang="en-GB" sz="600" dirty="0"/>
          </a:p>
        </p:txBody>
      </p:sp>
      <p:sp>
        <p:nvSpPr>
          <p:cNvPr id="37" name="textruta 36"/>
          <p:cNvSpPr txBox="1"/>
          <p:nvPr/>
        </p:nvSpPr>
        <p:spPr>
          <a:xfrm rot="5400000">
            <a:off x="1799692" y="4946685"/>
            <a:ext cx="432047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 ETT KORT</a:t>
            </a:r>
            <a:endParaRPr lang="en-GB" sz="600" dirty="0"/>
          </a:p>
        </p:txBody>
      </p:sp>
      <p:sp>
        <p:nvSpPr>
          <p:cNvPr id="38" name="textruta 37"/>
          <p:cNvSpPr txBox="1"/>
          <p:nvPr/>
        </p:nvSpPr>
        <p:spPr>
          <a:xfrm rot="5400000">
            <a:off x="1794174" y="2210381"/>
            <a:ext cx="432049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 ETT KORT</a:t>
            </a:r>
            <a:endParaRPr lang="en-GB" sz="600" dirty="0"/>
          </a:p>
        </p:txBody>
      </p:sp>
      <p:sp>
        <p:nvSpPr>
          <p:cNvPr id="39" name="textruta 38"/>
          <p:cNvSpPr txBox="1"/>
          <p:nvPr/>
        </p:nvSpPr>
        <p:spPr>
          <a:xfrm rot="16200000">
            <a:off x="7128287" y="1634317"/>
            <a:ext cx="43204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 ETT KORT</a:t>
            </a:r>
            <a:endParaRPr lang="en-GB" sz="600" dirty="0"/>
          </a:p>
        </p:txBody>
      </p:sp>
      <p:sp>
        <p:nvSpPr>
          <p:cNvPr id="40" name="textruta 39"/>
          <p:cNvSpPr txBox="1"/>
          <p:nvPr/>
        </p:nvSpPr>
        <p:spPr>
          <a:xfrm rot="10800000">
            <a:off x="5580112" y="656691"/>
            <a:ext cx="432048" cy="2769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" dirty="0" smtClean="0"/>
              <a:t>TA ETT KORT</a:t>
            </a:r>
            <a:endParaRPr lang="en-GB" sz="600" dirty="0"/>
          </a:p>
        </p:txBody>
      </p:sp>
      <p:sp>
        <p:nvSpPr>
          <p:cNvPr id="42" name="textruta 41"/>
          <p:cNvSpPr txBox="1"/>
          <p:nvPr/>
        </p:nvSpPr>
        <p:spPr>
          <a:xfrm>
            <a:off x="2771800" y="6021288"/>
            <a:ext cx="504056" cy="3847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600" dirty="0" smtClean="0"/>
          </a:p>
          <a:p>
            <a:pPr algn="ctr"/>
            <a:r>
              <a:rPr lang="en-GB" sz="700" dirty="0" err="1" smtClean="0"/>
              <a:t>Spindeln</a:t>
            </a:r>
            <a:r>
              <a:rPr lang="en-GB" sz="600" dirty="0" smtClean="0"/>
              <a:t>   </a:t>
            </a:r>
          </a:p>
          <a:p>
            <a:pPr algn="ctr"/>
            <a:endParaRPr lang="en-GB" sz="600" dirty="0" smtClean="0"/>
          </a:p>
        </p:txBody>
      </p:sp>
      <p:cxnSp>
        <p:nvCxnSpPr>
          <p:cNvPr id="48" name="Rak 47"/>
          <p:cNvCxnSpPr/>
          <p:nvPr/>
        </p:nvCxnSpPr>
        <p:spPr>
          <a:xfrm>
            <a:off x="3275856" y="602128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ruta 50"/>
          <p:cNvSpPr txBox="1"/>
          <p:nvPr/>
        </p:nvSpPr>
        <p:spPr>
          <a:xfrm rot="5400000">
            <a:off x="1445604" y="3520319"/>
            <a:ext cx="576063" cy="969496"/>
          </a:xfrm>
          <a:prstGeom prst="rect">
            <a:avLst/>
          </a:prstGeom>
          <a:solidFill>
            <a:srgbClr val="D0E6BC"/>
          </a:solidFill>
        </p:spPr>
        <p:txBody>
          <a:bodyPr wrap="square" rtlCol="0">
            <a:spAutoFit/>
          </a:bodyPr>
          <a:lstStyle/>
          <a:p>
            <a:pPr algn="ctr"/>
            <a:endParaRPr lang="en-GB" sz="1000" dirty="0" smtClean="0"/>
          </a:p>
          <a:p>
            <a:pPr algn="ctr"/>
            <a:r>
              <a:rPr lang="en-GB" sz="900" dirty="0" err="1" smtClean="0"/>
              <a:t>Digiref</a:t>
            </a:r>
            <a:endParaRPr lang="en-GB" sz="900" dirty="0" smtClean="0"/>
          </a:p>
          <a:p>
            <a:pPr algn="ctr"/>
            <a:endParaRPr lang="en-GB" sz="900" dirty="0" smtClean="0"/>
          </a:p>
          <a:p>
            <a:pPr algn="ctr"/>
            <a:endParaRPr lang="en-GB" sz="900" dirty="0" smtClean="0"/>
          </a:p>
          <a:p>
            <a:pPr algn="ctr"/>
            <a:endParaRPr lang="en-GB" sz="500" dirty="0" smtClean="0"/>
          </a:p>
          <a:p>
            <a:endParaRPr lang="en-GB" sz="500" dirty="0" smtClean="0"/>
          </a:p>
          <a:p>
            <a:endParaRPr lang="en-GB" sz="500" dirty="0" smtClean="0"/>
          </a:p>
          <a:p>
            <a:endParaRPr lang="en-GB" sz="500" dirty="0"/>
          </a:p>
        </p:txBody>
      </p:sp>
      <p:cxnSp>
        <p:nvCxnSpPr>
          <p:cNvPr id="53" name="Rak 52"/>
          <p:cNvCxnSpPr/>
          <p:nvPr/>
        </p:nvCxnSpPr>
        <p:spPr>
          <a:xfrm>
            <a:off x="1259632" y="4293096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ak 55"/>
          <p:cNvCxnSpPr/>
          <p:nvPr/>
        </p:nvCxnSpPr>
        <p:spPr>
          <a:xfrm>
            <a:off x="1259632" y="3717032"/>
            <a:ext cx="9361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k 57"/>
          <p:cNvCxnSpPr/>
          <p:nvPr/>
        </p:nvCxnSpPr>
        <p:spPr>
          <a:xfrm>
            <a:off x="1259632" y="371703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/>
          <p:cNvCxnSpPr/>
          <p:nvPr/>
        </p:nvCxnSpPr>
        <p:spPr>
          <a:xfrm>
            <a:off x="2195736" y="3717032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ruta 42"/>
          <p:cNvSpPr txBox="1"/>
          <p:nvPr/>
        </p:nvSpPr>
        <p:spPr>
          <a:xfrm rot="2592020">
            <a:off x="3197520" y="3600942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700" dirty="0" smtClean="0"/>
              <a:t>CC BY-SA Connolly, </a:t>
            </a:r>
            <a:r>
              <a:rPr lang="en-GB" sz="700" dirty="0" err="1" smtClean="0"/>
              <a:t>Makriyannis</a:t>
            </a:r>
            <a:r>
              <a:rPr lang="en-GB" sz="700" dirty="0" smtClean="0"/>
              <a:t> and Lane</a:t>
            </a:r>
            <a:r>
              <a:rPr lang="en-GB" sz="600" dirty="0" smtClean="0"/>
              <a:t> </a:t>
            </a:r>
            <a:r>
              <a:rPr lang="en-GB" sz="700" dirty="0" smtClean="0"/>
              <a:t>2010</a:t>
            </a:r>
          </a:p>
          <a:p>
            <a:pPr algn="ctr"/>
            <a:r>
              <a:rPr lang="en-GB" sz="700" dirty="0" smtClean="0"/>
              <a:t>(Adapted by </a:t>
            </a:r>
            <a:r>
              <a:rPr lang="en-GB" sz="700" dirty="0" err="1" smtClean="0"/>
              <a:t>Ossiannilsson</a:t>
            </a:r>
            <a:r>
              <a:rPr lang="en-GB" sz="700" dirty="0" smtClean="0"/>
              <a:t>, </a:t>
            </a:r>
            <a:r>
              <a:rPr lang="en-GB" sz="700" dirty="0" err="1" smtClean="0"/>
              <a:t>Creelman</a:t>
            </a:r>
            <a:r>
              <a:rPr lang="en-GB" sz="700" dirty="0" smtClean="0"/>
              <a:t> 2012)</a:t>
            </a:r>
            <a:endParaRPr lang="en-GB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88</Words>
  <Application>Microsoft Office PowerPoint</Application>
  <PresentationFormat>Bildspel på skärmen (4:3)</PresentationFormat>
  <Paragraphs>62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" baseType="lpstr">
      <vt:lpstr>Office-tema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Alastair</dc:creator>
  <cp:lastModifiedBy>Ebba Ossiannilsson</cp:lastModifiedBy>
  <cp:revision>36</cp:revision>
  <dcterms:created xsi:type="dcterms:W3CDTF">2012-07-25T20:36:30Z</dcterms:created>
  <dcterms:modified xsi:type="dcterms:W3CDTF">2012-11-12T17:09:21Z</dcterms:modified>
</cp:coreProperties>
</file>